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53" autoAdjust="0"/>
  </p:normalViewPr>
  <p:slideViewPr>
    <p:cSldViewPr snapToGrid="0">
      <p:cViewPr varScale="1">
        <p:scale>
          <a:sx n="59" d="100"/>
          <a:sy n="59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777C-593C-4653-88C6-C81E2FB8BE5F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97D2D-748F-4685-B51C-40512B402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JOIN </a:t>
            </a:r>
            <a:r>
              <a:rPr lang="ko-KR" altLang="en-US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실습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DBC2A-A5ED-663F-D368-F1BD150243D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실습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9309" y="979055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1. 2024</a:t>
            </a:r>
            <a:r>
              <a:rPr lang="ko-KR" altLang="en-US" dirty="0"/>
              <a:t>년 동구 소재 학교 소속 학생들의 수능 성적을 </a:t>
            </a:r>
            <a:r>
              <a:rPr lang="ko-KR" altLang="en-US" dirty="0" err="1"/>
              <a:t>조회하시오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309" y="1730085"/>
            <a:ext cx="5583382" cy="442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309" y="979055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2. 2024</a:t>
            </a:r>
            <a:r>
              <a:rPr lang="ko-KR" altLang="en-US" dirty="0" smtClean="0"/>
              <a:t>년 남자 고등학교를 재학중인 학생들의 수능성적을 </a:t>
            </a:r>
            <a:r>
              <a:rPr lang="ko-KR" altLang="en-US" dirty="0" err="1" smtClean="0"/>
              <a:t>조회하시오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DBC2A-A5ED-663F-D368-F1BD150243D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실습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394" y="1781174"/>
            <a:ext cx="6339457" cy="477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3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309" y="979055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3. 2024</a:t>
            </a:r>
            <a:r>
              <a:rPr lang="ko-KR" altLang="en-US" dirty="0"/>
              <a:t>년 학교별 수능성적의 </a:t>
            </a:r>
            <a:r>
              <a:rPr lang="ko-KR" altLang="en-US" dirty="0" err="1"/>
              <a:t>평균성적을</a:t>
            </a:r>
            <a:r>
              <a:rPr lang="ko-KR" altLang="en-US" dirty="0"/>
              <a:t> </a:t>
            </a:r>
            <a:r>
              <a:rPr lang="ko-KR" altLang="en-US" dirty="0" err="1"/>
              <a:t>조회하시오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DBC2A-A5ED-663F-D368-F1BD150243D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실습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2777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49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HY강B</vt:lpstr>
      <vt:lpstr>Malgun Gothic Semilight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193</cp:revision>
  <dcterms:created xsi:type="dcterms:W3CDTF">2024-06-23T05:25:09Z</dcterms:created>
  <dcterms:modified xsi:type="dcterms:W3CDTF">2024-07-22T02:23:15Z</dcterms:modified>
</cp:coreProperties>
</file>