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8" autoAdjust="0"/>
    <p:restoredTop sz="90353" autoAdjust="0"/>
  </p:normalViewPr>
  <p:slideViewPr>
    <p:cSldViewPr snapToGrid="0">
      <p:cViewPr>
        <p:scale>
          <a:sx n="100" d="100"/>
          <a:sy n="100" d="100"/>
        </p:scale>
        <p:origin x="7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8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단일 쿼리 </a:t>
            </a:r>
            <a:r>
              <a:rPr lang="en-US" altLang="ko-KR" sz="1200" dirty="0" smtClean="0"/>
              <a:t>/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한 개의</a:t>
            </a:r>
            <a:r>
              <a:rPr lang="ko-KR" altLang="en-US" sz="1200" dirty="0" smtClean="0"/>
              <a:t> 데이터만 사용시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8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? &gt;</a:t>
            </a:r>
            <a:r>
              <a:rPr lang="ko-KR" altLang="en-US" sz="1200" dirty="0" smtClean="0"/>
              <a:t>어떤 값이 들어갈지 몰라서 작성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pstmt.setInt</a:t>
            </a:r>
            <a:r>
              <a:rPr lang="en-US" altLang="ko-KR" sz="1200" dirty="0" smtClean="0"/>
              <a:t>(1, 20);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baseline="0" dirty="0" smtClean="0"/>
              <a:t>실행 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번째 값은 </a:t>
            </a:r>
            <a:r>
              <a:rPr lang="en-US" altLang="ko-KR" baseline="0" dirty="0" smtClean="0"/>
              <a:t>20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pstmt.setInt</a:t>
            </a:r>
            <a:r>
              <a:rPr lang="en-US" altLang="ko-KR" sz="1200" dirty="0" smtClean="0"/>
              <a:t>(1,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pstmt.setInt</a:t>
            </a:r>
            <a:r>
              <a:rPr lang="en-US" altLang="ko-KR" sz="1200" dirty="0" smtClean="0"/>
              <a:t>(2, 30);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ko-KR" sz="1200" baseline="0" dirty="0" smtClean="0"/>
              <a:t>1</a:t>
            </a:r>
            <a:r>
              <a:rPr lang="ko-KR" altLang="en-US" sz="1200" baseline="0" dirty="0" smtClean="0"/>
              <a:t>번째 값은 </a:t>
            </a:r>
            <a:r>
              <a:rPr lang="en-US" altLang="ko-KR" sz="1200" baseline="0" dirty="0" smtClean="0"/>
              <a:t>20/</a:t>
            </a:r>
            <a:r>
              <a:rPr lang="ko-KR" altLang="en-US" sz="1200" baseline="0" dirty="0" smtClean="0"/>
              <a:t>두번째는 </a:t>
            </a:r>
            <a:r>
              <a:rPr lang="en-US" altLang="ko-KR" sz="1200" baseline="0" dirty="0" smtClean="0"/>
              <a:t>30</a:t>
            </a:r>
            <a:endParaRPr lang="en-US" altLang="ko-KR" baseline="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baseline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aseline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3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여기까지가 기본 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2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JDBC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 </a:t>
            </a:r>
            <a:r>
              <a:rPr lang="ko-KR" altLang="en-US" b="1" dirty="0"/>
              <a:t>프로젝트 생성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6BBF17-4CD7-84DD-0AAD-B5015FE5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776" y="1019175"/>
            <a:ext cx="6920523" cy="481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D14F1-B319-3BB5-E60C-F7C5DF48766E}"/>
              </a:ext>
            </a:extLst>
          </p:cNvPr>
          <p:cNvSpPr txBox="1"/>
          <p:nvPr/>
        </p:nvSpPr>
        <p:spPr>
          <a:xfrm>
            <a:off x="129309" y="895350"/>
            <a:ext cx="4128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Package Explore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New -&gt; Java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클릭</a:t>
            </a:r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1E92C3-5663-FCC8-821B-11681628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4" y="1171575"/>
            <a:ext cx="5083790" cy="4200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862D8-FBAF-C51D-B6E0-C53B19629C3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 </a:t>
            </a:r>
            <a:r>
              <a:rPr lang="ko-KR" altLang="en-US" b="1" dirty="0"/>
              <a:t>프로젝트 생성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A0A5818-B36C-6D4D-D333-B09449AF0C77}"/>
              </a:ext>
            </a:extLst>
          </p:cNvPr>
          <p:cNvSpPr/>
          <p:nvPr/>
        </p:nvSpPr>
        <p:spPr>
          <a:xfrm>
            <a:off x="3333750" y="5143500"/>
            <a:ext cx="495300" cy="2000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ECDD9-6F5C-C5FE-4216-6CA0393F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16" y="1171575"/>
            <a:ext cx="5181895" cy="43148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81B7EC0-7E9C-6059-AE9D-A73E5D83C901}"/>
              </a:ext>
            </a:extLst>
          </p:cNvPr>
          <p:cNvSpPr/>
          <p:nvPr/>
        </p:nvSpPr>
        <p:spPr>
          <a:xfrm>
            <a:off x="5578685" y="3059668"/>
            <a:ext cx="457200" cy="419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6E8CBC-902B-D980-6B4D-C79263AAA1FB}"/>
              </a:ext>
            </a:extLst>
          </p:cNvPr>
          <p:cNvSpPr/>
          <p:nvPr/>
        </p:nvSpPr>
        <p:spPr>
          <a:xfrm>
            <a:off x="8058150" y="1943100"/>
            <a:ext cx="409575" cy="180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80A244-5731-FFA3-CAE5-2E279CA71FD8}"/>
              </a:ext>
            </a:extLst>
          </p:cNvPr>
          <p:cNvSpPr/>
          <p:nvPr/>
        </p:nvSpPr>
        <p:spPr>
          <a:xfrm>
            <a:off x="10163175" y="2324100"/>
            <a:ext cx="847725" cy="190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A9083-B7D0-FD5A-DA49-62E90A1C0A10}"/>
              </a:ext>
            </a:extLst>
          </p:cNvPr>
          <p:cNvSpPr txBox="1"/>
          <p:nvPr/>
        </p:nvSpPr>
        <p:spPr>
          <a:xfrm>
            <a:off x="6384716" y="5600700"/>
            <a:ext cx="5181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파일</a:t>
            </a:r>
            <a:endParaRPr lang="en-US" altLang="ko-KR" dirty="0"/>
          </a:p>
          <a:p>
            <a:r>
              <a:rPr lang="en-US" altLang="ko-KR" dirty="0"/>
              <a:t>- mariadb-java-client-3.4.1.jar</a:t>
            </a:r>
          </a:p>
          <a:p>
            <a:r>
              <a:rPr lang="en-US" altLang="ko-KR" dirty="0"/>
              <a:t>- Waffle-jna-3.2.0.jar</a:t>
            </a:r>
            <a:r>
              <a:rPr lang="ko-KR" altLang="en-US" dirty="0"/>
              <a:t>                  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1B382A-63F9-4D77-5A7A-E782C8E35E68}"/>
              </a:ext>
            </a:extLst>
          </p:cNvPr>
          <p:cNvSpPr/>
          <p:nvPr/>
        </p:nvSpPr>
        <p:spPr>
          <a:xfrm>
            <a:off x="7753350" y="1638300"/>
            <a:ext cx="304800" cy="295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E3B3982-10B2-2C2B-A657-87D7005B87DB}"/>
              </a:ext>
            </a:extLst>
          </p:cNvPr>
          <p:cNvSpPr/>
          <p:nvPr/>
        </p:nvSpPr>
        <p:spPr>
          <a:xfrm>
            <a:off x="7222399" y="1933575"/>
            <a:ext cx="304800" cy="295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6849D9-017D-0FD1-5606-A00287DC4678}"/>
              </a:ext>
            </a:extLst>
          </p:cNvPr>
          <p:cNvSpPr/>
          <p:nvPr/>
        </p:nvSpPr>
        <p:spPr>
          <a:xfrm>
            <a:off x="7496175" y="2177921"/>
            <a:ext cx="561975" cy="1461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1CE76A0-AE8D-1FD1-F411-F2E8BD9DF38B}"/>
              </a:ext>
            </a:extLst>
          </p:cNvPr>
          <p:cNvSpPr/>
          <p:nvPr/>
        </p:nvSpPr>
        <p:spPr>
          <a:xfrm>
            <a:off x="9864768" y="2062162"/>
            <a:ext cx="304800" cy="295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929F7D8-E96F-3071-46BF-79006DDED5AC}"/>
              </a:ext>
            </a:extLst>
          </p:cNvPr>
          <p:cNvSpPr/>
          <p:nvPr/>
        </p:nvSpPr>
        <p:spPr>
          <a:xfrm>
            <a:off x="10010776" y="5222081"/>
            <a:ext cx="533400" cy="190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589C29-E7D2-92E8-82F6-8E89E62F5AC0}"/>
              </a:ext>
            </a:extLst>
          </p:cNvPr>
          <p:cNvSpPr/>
          <p:nvPr/>
        </p:nvSpPr>
        <p:spPr>
          <a:xfrm>
            <a:off x="9712368" y="4960143"/>
            <a:ext cx="304800" cy="295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9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7FFBE2-299C-158F-B4A2-A87FA9C2A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1247775"/>
            <a:ext cx="6367463" cy="4656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2E31D-9904-8769-D223-257D4874837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 </a:t>
            </a:r>
            <a:r>
              <a:rPr lang="ko-KR" altLang="en-US" b="1" dirty="0"/>
              <a:t>기본코드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7C556-6E62-85DB-459E-4ECEAD94DBB4}"/>
              </a:ext>
            </a:extLst>
          </p:cNvPr>
          <p:cNvSpPr txBox="1"/>
          <p:nvPr/>
        </p:nvSpPr>
        <p:spPr>
          <a:xfrm>
            <a:off x="6877050" y="1038225"/>
            <a:ext cx="5176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Connection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데이터베이스 접속을 담기 위한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PreparedStatement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쿼리</a:t>
            </a:r>
            <a:r>
              <a:rPr lang="en-US" altLang="ko-KR" dirty="0"/>
              <a:t> </a:t>
            </a:r>
            <a:r>
              <a:rPr lang="ko-KR" altLang="en-US" dirty="0"/>
              <a:t>문장을 지정하기 위한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ResultSet</a:t>
            </a:r>
            <a:endParaRPr lang="en-US" altLang="ko-KR" dirty="0"/>
          </a:p>
          <a:p>
            <a:r>
              <a:rPr lang="en-US" altLang="ko-KR" dirty="0"/>
              <a:t>-   </a:t>
            </a:r>
            <a:r>
              <a:rPr lang="ko-KR" altLang="en-US" dirty="0"/>
              <a:t>쿼리 결과를 저장하기 위한 변수</a:t>
            </a:r>
          </a:p>
        </p:txBody>
      </p:sp>
    </p:spTree>
    <p:extLst>
      <p:ext uri="{BB962C8B-B14F-4D97-AF65-F5344CB8AC3E}">
        <p14:creationId xmlns:p14="http://schemas.microsoft.com/office/powerpoint/2010/main" val="422160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E22A14E-9362-B8EE-A56F-F8B64658EB00}"/>
              </a:ext>
            </a:extLst>
          </p:cNvPr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접속 정보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en-US" altLang="ko-KR" sz="2400" dirty="0" err="1"/>
              <a:t>mariaDB</a:t>
            </a:r>
            <a:r>
              <a:rPr lang="en-US" altLang="ko-KR" sz="24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String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= "</a:t>
            </a:r>
            <a:r>
              <a:rPr lang="en-US" altLang="ko-KR" sz="2400" dirty="0" err="1"/>
              <a:t>jdbc:mariadb</a:t>
            </a:r>
            <a:r>
              <a:rPr lang="en-US" altLang="ko-KR" sz="2400" dirty="0"/>
              <a:t>://127.0.0.1:3307/</a:t>
            </a:r>
            <a:r>
              <a:rPr lang="en-US" altLang="ko-KR" sz="2400" dirty="0" err="1"/>
              <a:t>test_user</a:t>
            </a:r>
            <a:r>
              <a:rPr lang="en-US" altLang="ko-KR" sz="24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Class.forName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org.mariadb.jdbc.Driver</a:t>
            </a:r>
            <a:r>
              <a:rPr lang="en-US" altLang="ko-KR" sz="2400" dirty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MySQL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String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= "</a:t>
            </a:r>
            <a:r>
              <a:rPr lang="en-US" altLang="ko-KR" sz="2400" dirty="0" err="1"/>
              <a:t>jdbc:mysql</a:t>
            </a:r>
            <a:r>
              <a:rPr lang="en-US" altLang="ko-KR" sz="2400" dirty="0"/>
              <a:t>://127.0.0.1:3306/</a:t>
            </a:r>
            <a:r>
              <a:rPr lang="en-US" altLang="ko-KR" sz="2400" dirty="0" err="1"/>
              <a:t>test_user</a:t>
            </a:r>
            <a:r>
              <a:rPr lang="en-US" altLang="ko-KR" sz="2400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Class.forName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com.mysql.jdbc.Driver</a:t>
            </a:r>
            <a:r>
              <a:rPr lang="en-US" altLang="ko-KR" sz="2400" dirty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2A8FC-B1CE-9656-9BAF-92A476B21BF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DB</a:t>
            </a:r>
            <a:r>
              <a:rPr lang="ko-KR" altLang="en-US" b="1" dirty="0"/>
              <a:t>별 접속 정보</a:t>
            </a:r>
          </a:p>
        </p:txBody>
      </p:sp>
    </p:spTree>
    <p:extLst>
      <p:ext uri="{BB962C8B-B14F-4D97-AF65-F5344CB8AC3E}">
        <p14:creationId xmlns:p14="http://schemas.microsoft.com/office/powerpoint/2010/main" val="294454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AE266-73A8-4D02-5C74-14BF0978708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연결과 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6EA18-1B59-D304-812A-E5E3838A9EC8}"/>
              </a:ext>
            </a:extLst>
          </p:cNvPr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데이터베이스 연결과 종료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데이터베이스 접속 정보는 사용 후 반드시 닫아야 한다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예</a:t>
            </a:r>
            <a:r>
              <a:rPr lang="en-US" altLang="ko-KR" sz="24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Connection conn = </a:t>
            </a:r>
            <a:r>
              <a:rPr lang="en-US" altLang="ko-KR" sz="2400" dirty="0" err="1"/>
              <a:t>DriverManager.getConnection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url,id,pwd</a:t>
            </a:r>
            <a:r>
              <a:rPr lang="en-US" altLang="ko-KR" sz="24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/>
              <a:t>Conn.close</a:t>
            </a:r>
            <a:r>
              <a:rPr lang="en-US" altLang="ko-KR" sz="24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8872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93D83-697F-FF86-E339-706FB2E403F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D22AB-A271-8545-36A6-F3FB95564B5E}"/>
              </a:ext>
            </a:extLst>
          </p:cNvPr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Statement 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PreparedStatement</a:t>
            </a:r>
            <a:r>
              <a:rPr lang="en-US" altLang="ko-KR" sz="2400" dirty="0"/>
              <a:t> </a:t>
            </a:r>
            <a:r>
              <a:rPr lang="ko-KR" altLang="en-US" sz="2400" dirty="0"/>
              <a:t>차이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- statement : </a:t>
            </a:r>
            <a:r>
              <a:rPr lang="ko-KR" altLang="en-US" sz="2400" dirty="0"/>
              <a:t>단일 쿼리를 수행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</a:t>
            </a:r>
            <a:r>
              <a:rPr lang="en-US" altLang="ko-KR" sz="1600" dirty="0"/>
              <a:t>Statement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conn.createStatement</a:t>
            </a:r>
            <a:r>
              <a:rPr lang="en-US" altLang="ko-KR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rsTable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stmt.executeQuery</a:t>
            </a:r>
            <a:r>
              <a:rPr lang="en-US" altLang="ko-KR" sz="1600" dirty="0"/>
              <a:t>("SELECT COUNT(*) FROM CUSTOMER WHERE AGE &gt; 30 ");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0337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2DB3B-3B41-7159-A0DA-D02FF1D0B88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6EEFC-CE66-C989-9439-8387C01EF23D}"/>
              </a:ext>
            </a:extLst>
          </p:cNvPr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- </a:t>
            </a:r>
            <a:r>
              <a:rPr lang="en-US" altLang="ko-KR" sz="2400" dirty="0" err="1"/>
              <a:t>preparedStatement</a:t>
            </a:r>
            <a:r>
              <a:rPr lang="en-US" altLang="ko-KR" sz="2400" dirty="0"/>
              <a:t> : ?</a:t>
            </a:r>
            <a:r>
              <a:rPr lang="ko-KR" altLang="en-US" sz="2400" dirty="0"/>
              <a:t>를 변수로 이용 하여 여러 번 수행 가능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</a:t>
            </a:r>
            <a:r>
              <a:rPr lang="en-US" altLang="ko-KR" sz="2400" dirty="0" err="1"/>
              <a:t>setInt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setString</a:t>
            </a:r>
            <a:r>
              <a:rPr lang="ko-KR" altLang="en-US" sz="2400" dirty="0"/>
              <a:t>등을 사용하고 </a:t>
            </a:r>
            <a:r>
              <a:rPr lang="ko-KR" altLang="en-US" sz="2400" dirty="0" err="1"/>
              <a:t>파라미터는</a:t>
            </a:r>
            <a:r>
              <a:rPr lang="ko-KR" altLang="en-US" sz="2400" dirty="0"/>
              <a:t> 물음표 순번</a:t>
            </a:r>
            <a:r>
              <a:rPr lang="en-US" altLang="ko-KR" sz="2400" dirty="0"/>
              <a:t>, </a:t>
            </a:r>
            <a:r>
              <a:rPr lang="ko-KR" altLang="en-US" sz="2400" dirty="0"/>
              <a:t>값 을 입력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PreparedStatement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conn.prepareStatement</a:t>
            </a:r>
            <a:r>
              <a:rPr lang="en-US" altLang="ko-KR" sz="1600" dirty="0"/>
              <a:t>("SELECT COUNT(*) FROM CUSTOMER WHERE AGE &gt; ?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conn.prepareStatement</a:t>
            </a:r>
            <a:r>
              <a:rPr lang="en-US" altLang="ko-KR" sz="1600" dirty="0"/>
              <a:t>("SELECT COUNT(*) FROM CUSTOMER WHERE AGE &gt; ? AND AGE &lt; ? 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(2, 30);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623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681A92-E445-6AC8-AA70-6A8EB3EA68A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JDBC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3946E-6463-135D-F33B-D3E58D1ACDD5}"/>
              </a:ext>
            </a:extLst>
          </p:cNvPr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/>
              <a:t>ResultSet</a:t>
            </a:r>
            <a:r>
              <a:rPr lang="en-US" altLang="ko-KR" sz="2400" dirty="0"/>
              <a:t> (select)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데이터베이스 쿼리 결과</a:t>
            </a:r>
            <a:r>
              <a:rPr lang="en-US" altLang="ko-KR" sz="2400" dirty="0"/>
              <a:t>(select)</a:t>
            </a:r>
            <a:r>
              <a:rPr lang="ko-KR" altLang="en-US" sz="2400" dirty="0"/>
              <a:t>를 구조적인 </a:t>
            </a:r>
            <a:r>
              <a:rPr lang="en-US" altLang="ko-KR" sz="2400" dirty="0"/>
              <a:t>List</a:t>
            </a:r>
            <a:r>
              <a:rPr lang="ko-KR" altLang="en-US" sz="2400" dirty="0"/>
              <a:t>형태로 받아 온다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.next()</a:t>
            </a:r>
            <a:r>
              <a:rPr lang="ko-KR" altLang="en-US" sz="2400" dirty="0"/>
              <a:t>를 이용하여 다음 값을 불러온다</a:t>
            </a:r>
            <a:r>
              <a:rPr lang="en-US" altLang="ko-KR" sz="2400" dirty="0"/>
              <a:t>. </a:t>
            </a:r>
            <a:r>
              <a:rPr lang="ko-KR" altLang="en-US" sz="2400" dirty="0"/>
              <a:t>없을 경우 </a:t>
            </a:r>
            <a:r>
              <a:rPr lang="en-US" altLang="ko-KR" sz="2400" dirty="0"/>
              <a:t>null </a:t>
            </a:r>
            <a:r>
              <a:rPr lang="ko-KR" altLang="en-US" sz="2400" dirty="0"/>
              <a:t>반환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.</a:t>
            </a:r>
            <a:r>
              <a:rPr lang="en-US" altLang="ko-KR" sz="2400" dirty="0" err="1"/>
              <a:t>getInt</a:t>
            </a:r>
            <a:r>
              <a:rPr lang="en-US" altLang="ko-KR" sz="2400" dirty="0"/>
              <a:t>(“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/>
              <a:t>), .</a:t>
            </a:r>
            <a:r>
              <a:rPr lang="en-US" altLang="ko-KR" sz="2400" dirty="0" err="1"/>
              <a:t>getString</a:t>
            </a:r>
            <a:r>
              <a:rPr lang="en-US" altLang="ko-KR" sz="2400" dirty="0"/>
              <a:t>(“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/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.</a:t>
            </a:r>
            <a:r>
              <a:rPr lang="en-US" altLang="ko-KR" sz="2400" dirty="0" err="1"/>
              <a:t>getObject</a:t>
            </a:r>
            <a:r>
              <a:rPr lang="en-US" altLang="ko-KR" sz="2400" dirty="0"/>
              <a:t>(“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/>
              <a:t>) </a:t>
            </a:r>
            <a:r>
              <a:rPr lang="ko-KR" altLang="en-US" sz="2400" dirty="0"/>
              <a:t>등을 주로 사용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584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363</Words>
  <Application>Microsoft Office PowerPoint</Application>
  <PresentationFormat>와이드스크린</PresentationFormat>
  <Paragraphs>85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HY강B</vt:lpstr>
      <vt:lpstr>Malgun Gothic Semilight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227</cp:revision>
  <dcterms:created xsi:type="dcterms:W3CDTF">2024-06-23T05:25:09Z</dcterms:created>
  <dcterms:modified xsi:type="dcterms:W3CDTF">2024-07-26T02:54:14Z</dcterms:modified>
</cp:coreProperties>
</file>