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87b0213be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87b0213be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b87b0212d2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b87b0212d2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87b0212d2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87b0212d2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87b0212d2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b87b0212d2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b87b0212d2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b87b0212d2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b87b0212d2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b87b0212d2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87b0212d2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b87b0212d2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87b0212d2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b87b0212d2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87b0213b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b87b0213b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b87b0212d2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b87b0212d2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OEC 2021 Programming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Eric Dai, James Liang, Ryan Zhang, Talha Talha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6776" y="0"/>
            <a:ext cx="453044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and Areas of Improvement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refined epidemiological model that includes nuances of interactions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Graphical approach would work better for large numbers of infected students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speed improvements are possible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Update the model with data collection over extended period of time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Outline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 Overview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Introducing our Design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 and Development Processes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Conclusion and Demo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Overview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Goal: identifying and tracking the outbreak of a deadly, infectious virus in Ontario schools.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Python for simplicity, extensive libraries, and object-oriented programming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Libraries: NumPy, pandas, matplotlib, excel libraries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 focuses 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Modularity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Generalizability/Flexibility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Ease of Interpretation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Stakeholder Consideration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Potential stakeholders: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Ontario government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Epidemiologists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School staff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Benefits provided by the program: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Possibly let school staff trace where major sources of infection are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Gives epidemiologists a rudimentary model of student interaction to develop further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Ontario government can use the generalized code across many schools, letting them note which ones are at greatest risk of zombie annihilation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Tracks which factors impact the infection more - environment? hobbies?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Process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954850"/>
            <a:ext cx="8415900" cy="39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Initially had two ideas: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Graphical approach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Representing student connections as weighted edges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Object-based approach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Modeling students, classrooms as objects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Advantages of second approach: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Computational and space complexity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compatible with incubation rates in problem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Process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Parallelized tasks after spending time framing the problem </a:t>
            </a:r>
            <a:r>
              <a:rPr b="1" lang="en"/>
              <a:t>together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Collaborate and exchanged code to increase efficiency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Github →  effective code sharing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Worked well with the modular approach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Extensive use of helper functions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Developed visual model to enhance clarity, presentability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Level </a:t>
            </a:r>
            <a:r>
              <a:rPr lang="en"/>
              <a:t>Software Info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Classes developed for: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People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Classroom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Teachers and TAs treated similarly to students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Keep a list of infected students and infectious students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period or transition: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Update classrooms by adding to infected list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Simulate infection by </a:t>
            </a:r>
            <a:r>
              <a:rPr lang="en"/>
              <a:t>modifying</a:t>
            </a:r>
            <a:r>
              <a:rPr lang="en"/>
              <a:t> a base infection rate, and using a random number generator to randomly infect people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 result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663" y="1425175"/>
            <a:ext cx="7700675" cy="188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Visualized Results</a:t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400" y="1017725"/>
            <a:ext cx="3759500" cy="271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8575" y="584906"/>
            <a:ext cx="2724350" cy="2043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8575" y="2571750"/>
            <a:ext cx="2724358" cy="204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1"/>
          <p:cNvSpPr txBox="1"/>
          <p:nvPr/>
        </p:nvSpPr>
        <p:spPr>
          <a:xfrm>
            <a:off x="1580500" y="4183225"/>
            <a:ext cx="183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Infection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Distribution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2" name="Google Shape;112;p21"/>
          <p:cNvSpPr txBox="1"/>
          <p:nvPr/>
        </p:nvSpPr>
        <p:spPr>
          <a:xfrm>
            <a:off x="4691075" y="4443725"/>
            <a:ext cx="417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R</a:t>
            </a:r>
            <a:r>
              <a:rPr baseline="-25000" lang="en">
                <a:latin typeface="Proxima Nova"/>
                <a:ea typeface="Proxima Nova"/>
                <a:cs typeface="Proxima Nova"/>
                <a:sym typeface="Proxima Nova"/>
              </a:rPr>
              <a:t>0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for Various Environment Rates and Base Rates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3" name="Google Shape;113;p21"/>
          <p:cNvSpPr txBox="1"/>
          <p:nvPr/>
        </p:nvSpPr>
        <p:spPr>
          <a:xfrm>
            <a:off x="4691075" y="2433750"/>
            <a:ext cx="4170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Number of Infected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for Various Environment Rates and Base Rates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