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21/08/2024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2000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– 1002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- 764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234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FC16A-F4CD-543F-64DE-35DA7A16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15" y="1674236"/>
            <a:ext cx="39433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253FBA-8A87-CAB4-4269-533ED852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1" y="3764897"/>
            <a:ext cx="5578109" cy="28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Qedir ML</cp:lastModifiedBy>
  <cp:revision>10</cp:revision>
  <cp:lastPrinted>2022-06-09T07:44:13Z</cp:lastPrinted>
  <dcterms:created xsi:type="dcterms:W3CDTF">2022-02-22T07:39:05Z</dcterms:created>
  <dcterms:modified xsi:type="dcterms:W3CDTF">2024-08-21T18:46:42Z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