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8"/>
  </p:notesMasterIdLst>
  <p:handoutMasterIdLst>
    <p:handoutMasterId r:id="rId9"/>
  </p:handoutMasterIdLst>
  <p:sldIdLst>
    <p:sldId id="256" r:id="rId6"/>
    <p:sldId id="257" r:id="rId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21/08/2024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21/08/2024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21/08/2024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6073" y="4128655"/>
            <a:ext cx="9531927" cy="1056485"/>
          </a:xfrm>
        </p:spPr>
        <p:txBody>
          <a:bodyPr>
            <a:normAutofit/>
          </a:bodyPr>
          <a:lstStyle/>
          <a:p>
            <a:r>
              <a:rPr lang="en-US" b="1" dirty="0"/>
              <a:t>Predicting customer buying </a:t>
            </a:r>
            <a:r>
              <a:rPr lang="en-US" b="1" dirty="0" err="1"/>
              <a:t>behaviour</a:t>
            </a:r>
            <a:endParaRPr lang="en-US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5109953"/>
            <a:ext cx="9144000" cy="2516124"/>
          </a:xfrm>
        </p:spPr>
        <p:txBody>
          <a:bodyPr/>
          <a:lstStyle/>
          <a:p>
            <a:r>
              <a:rPr lang="en-GB" sz="1600"/>
              <a:t>21/08/2024</a:t>
            </a:r>
            <a:endParaRPr lang="en-GB" sz="1600" dirty="0"/>
          </a:p>
        </p:txBody>
      </p:sp>
      <p:pic>
        <p:nvPicPr>
          <p:cNvPr id="1026" name="Picture 2" descr="British Airways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994" y="2482910"/>
            <a:ext cx="6797309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10587564" cy="442867"/>
          </a:xfrm>
        </p:spPr>
        <p:txBody>
          <a:bodyPr/>
          <a:lstStyle/>
          <a:p>
            <a:r>
              <a:rPr lang="en-US" sz="2000" b="1" dirty="0"/>
              <a:t>predictive model to understand factors that influence buying </a:t>
            </a:r>
            <a:r>
              <a:rPr lang="en-US" sz="2000" b="1" dirty="0" err="1"/>
              <a:t>behaviour</a:t>
            </a:r>
            <a:endParaRPr lang="en-GB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B97B-A940-5016-BA5F-A9A5A4B44DC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43672" y="1288474"/>
            <a:ext cx="10749412" cy="4429124"/>
          </a:xfrm>
        </p:spPr>
        <p:txBody>
          <a:bodyPr/>
          <a:lstStyle/>
          <a:p>
            <a:r>
              <a:rPr lang="en-US" sz="1800" b="0" dirty="0">
                <a:solidFill>
                  <a:schemeClr val="accent6">
                    <a:lumMod val="50000"/>
                  </a:schemeClr>
                </a:solidFill>
              </a:rPr>
              <a:t>We have trained the data set with Random forest classifier model and received </a:t>
            </a:r>
          </a:p>
          <a:p>
            <a:r>
              <a:rPr lang="en-US" sz="1800" dirty="0"/>
              <a:t>ACCURACY: 85.09 </a:t>
            </a:r>
          </a:p>
          <a:p>
            <a:r>
              <a:rPr lang="en-US" sz="1800" dirty="0"/>
              <a:t>AUC score: 0.558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dirty="0"/>
              <a:t>route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booking_origin</a:t>
            </a:r>
            <a:endParaRPr lang="en-US" sz="1800" b="0" dirty="0"/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flight_duration</a:t>
            </a:r>
            <a:endParaRPr lang="en-US" sz="1800" b="0" dirty="0"/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wants_extra_baggage</a:t>
            </a:r>
            <a:endParaRPr lang="en-US" sz="1800" b="0" dirty="0"/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length_of_stay</a:t>
            </a:r>
            <a:endParaRPr lang="en-US" sz="1800" b="0" dirty="0"/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num_passengers</a:t>
            </a:r>
            <a:endParaRPr lang="en-US" sz="1800" b="0" dirty="0"/>
          </a:p>
          <a:p>
            <a:r>
              <a:rPr lang="en-US" sz="1800" b="0" dirty="0"/>
              <a:t>are the top 5 features which influence </a:t>
            </a:r>
          </a:p>
          <a:p>
            <a:r>
              <a:rPr lang="en-US" sz="1800" b="0" dirty="0"/>
              <a:t>Customer buying behavior </a:t>
            </a:r>
            <a:endParaRPr lang="en-US" sz="18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GB" sz="20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GB" sz="2000" dirty="0">
                <a:solidFill>
                  <a:schemeClr val="accent6">
                    <a:lumMod val="50000"/>
                  </a:schemeClr>
                </a:solidFill>
              </a:rPr>
              <a:t>We need to increase the AUC score.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93A3A9C-825C-C124-20AC-A1898443BE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7803" y="1967554"/>
            <a:ext cx="6405281" cy="3601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A0A2C6C-ACEB-4D76-A29E-B1C9FEC52B8B}">
  <ds:schemaRefs>
    <ds:schemaRef ds:uri="http://purl.org/dc/elements/1.1/"/>
    <ds:schemaRef ds:uri="http://schemas.openxmlformats.org/package/2006/metadata/core-properties"/>
    <ds:schemaRef ds:uri="86177072-acf3-469b-be5f-1201de6410bb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terms/"/>
    <ds:schemaRef ds:uri="81b85e46-be1c-4d4d-af3f-3ff4749bae08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432</TotalTime>
  <Words>72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Mylius Modern</vt:lpstr>
      <vt:lpstr>Section Heading</vt:lpstr>
      <vt:lpstr>Slide Body - Curious Blue (ABBA)</vt:lpstr>
      <vt:lpstr>PowerPoint Presentation</vt:lpstr>
      <vt:lpstr>predictive model to understand factors that influence buying behaviour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Qedir ML</cp:lastModifiedBy>
  <cp:revision>16</cp:revision>
  <cp:lastPrinted>2022-06-09T07:44:13Z</cp:lastPrinted>
  <dcterms:created xsi:type="dcterms:W3CDTF">2022-02-22T07:39:05Z</dcterms:created>
  <dcterms:modified xsi:type="dcterms:W3CDTF">2024-08-21T19:40:37Z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