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omforta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5eb6adb4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5eb6adb4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5eb6adb4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5eb6adb4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5eb6adb4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5eb6adb4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5eb6adb4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5eb6adb4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5eb6adb4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5eb6adb4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5eb6adb4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5eb6adb4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5eb6adb4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5eb6adb4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5eb6adb4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5eb6adb4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5eb6adb4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5eb6adb4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5eb6adb4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5eb6adb4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55" name="Google Shape;55;p13"/>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
        <p:nvSpPr>
          <p:cNvPr id="56" name="Google Shape;56;p13"/>
          <p:cNvSpPr txBox="1"/>
          <p:nvPr/>
        </p:nvSpPr>
        <p:spPr>
          <a:xfrm>
            <a:off x="5712075" y="0"/>
            <a:ext cx="3075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The place to discover what’s newer than “new”.</a:t>
            </a:r>
            <a:endParaRPr sz="2200">
              <a:solidFill>
                <a:srgbClr val="FFFFFF"/>
              </a:solidFill>
              <a:latin typeface="Comfortaa"/>
              <a:ea typeface="Comfortaa"/>
              <a:cs typeface="Comfortaa"/>
              <a:sym typeface="Comfortaa"/>
            </a:endParaRPr>
          </a:p>
        </p:txBody>
      </p:sp>
      <p:sp>
        <p:nvSpPr>
          <p:cNvPr id="57" name="Google Shape;57;p13"/>
          <p:cNvSpPr txBox="1"/>
          <p:nvPr/>
        </p:nvSpPr>
        <p:spPr>
          <a:xfrm>
            <a:off x="5712075" y="1415525"/>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https://github.com/qelbert</a:t>
            </a:r>
            <a:endParaRPr>
              <a:solidFill>
                <a:srgbClr val="FFFFFF"/>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2"/>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157" name="Google Shape;157;p22"/>
          <p:cNvSpPr txBox="1"/>
          <p:nvPr/>
        </p:nvSpPr>
        <p:spPr>
          <a:xfrm>
            <a:off x="5712075" y="0"/>
            <a:ext cx="307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Contact Information</a:t>
            </a:r>
            <a:endParaRPr sz="2200">
              <a:solidFill>
                <a:srgbClr val="FFFFFF"/>
              </a:solidFill>
              <a:latin typeface="Comfortaa"/>
              <a:ea typeface="Comfortaa"/>
              <a:cs typeface="Comfortaa"/>
              <a:sym typeface="Comfortaa"/>
            </a:endParaRPr>
          </a:p>
        </p:txBody>
      </p:sp>
      <p:sp>
        <p:nvSpPr>
          <p:cNvPr id="158" name="Google Shape;158;p22"/>
          <p:cNvSpPr txBox="1"/>
          <p:nvPr/>
        </p:nvSpPr>
        <p:spPr>
          <a:xfrm>
            <a:off x="5712075" y="1415525"/>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816.529.1596</a:t>
            </a:r>
            <a:endParaRPr>
              <a:solidFill>
                <a:srgbClr val="FFFFFF"/>
              </a:solidFill>
              <a:latin typeface="Comfortaa"/>
              <a:ea typeface="Comfortaa"/>
              <a:cs typeface="Comfortaa"/>
              <a:sym typeface="Comfortaa"/>
            </a:endParaRPr>
          </a:p>
        </p:txBody>
      </p:sp>
      <p:sp>
        <p:nvSpPr>
          <p:cNvPr id="159" name="Google Shape;159;p22"/>
          <p:cNvSpPr txBox="1"/>
          <p:nvPr/>
        </p:nvSpPr>
        <p:spPr>
          <a:xfrm>
            <a:off x="5712075" y="1815725"/>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Quoleshna@gmail.com</a:t>
            </a:r>
            <a:endParaRPr>
              <a:solidFill>
                <a:srgbClr val="FFFFFF"/>
              </a:solidFill>
              <a:latin typeface="Comfortaa"/>
              <a:ea typeface="Comfortaa"/>
              <a:cs typeface="Comfortaa"/>
              <a:sym typeface="Comfortaa"/>
            </a:endParaRPr>
          </a:p>
        </p:txBody>
      </p:sp>
      <p:sp>
        <p:nvSpPr>
          <p:cNvPr id="160" name="Google Shape;160;p22"/>
          <p:cNvSpPr txBox="1"/>
          <p:nvPr/>
        </p:nvSpPr>
        <p:spPr>
          <a:xfrm>
            <a:off x="5712075" y="2215925"/>
            <a:ext cx="2522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https://www.linkedin.com/in/quoleshna/</a:t>
            </a:r>
            <a:endParaRPr>
              <a:solidFill>
                <a:srgbClr val="FFFFFF"/>
              </a:solidFill>
              <a:latin typeface="Comfortaa"/>
              <a:ea typeface="Comfortaa"/>
              <a:cs typeface="Comfortaa"/>
              <a:sym typeface="Comfortaa"/>
            </a:endParaRPr>
          </a:p>
        </p:txBody>
      </p:sp>
      <p:sp>
        <p:nvSpPr>
          <p:cNvPr id="161" name="Google Shape;161;p22"/>
          <p:cNvSpPr txBox="1"/>
          <p:nvPr/>
        </p:nvSpPr>
        <p:spPr>
          <a:xfrm>
            <a:off x="5712075" y="2831525"/>
            <a:ext cx="26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omfortaa"/>
                <a:ea typeface="Comfortaa"/>
                <a:cs typeface="Comfortaa"/>
                <a:sym typeface="Comfortaa"/>
              </a:rPr>
              <a:t>https://github.com/qelbert</a:t>
            </a:r>
            <a:endParaRPr>
              <a:solidFill>
                <a:srgbClr val="FFFFFF"/>
              </a:solidFill>
              <a:latin typeface="Comfortaa"/>
              <a:ea typeface="Comfortaa"/>
              <a:cs typeface="Comfortaa"/>
              <a:sym typeface="Comfortaa"/>
            </a:endParaRPr>
          </a:p>
        </p:txBody>
      </p:sp>
      <p:sp>
        <p:nvSpPr>
          <p:cNvPr id="162" name="Google Shape;162;p22"/>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3"/>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168" name="Google Shape;168;p23"/>
          <p:cNvSpPr txBox="1"/>
          <p:nvPr/>
        </p:nvSpPr>
        <p:spPr>
          <a:xfrm>
            <a:off x="5712075" y="0"/>
            <a:ext cx="3075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The place to discover what’s newer than “new”.</a:t>
            </a:r>
            <a:endParaRPr sz="2200">
              <a:solidFill>
                <a:srgbClr val="FFFFFF"/>
              </a:solidFill>
              <a:latin typeface="Comfortaa"/>
              <a:ea typeface="Comfortaa"/>
              <a:cs typeface="Comfortaa"/>
              <a:sym typeface="Comfortaa"/>
            </a:endParaRPr>
          </a:p>
        </p:txBody>
      </p:sp>
      <p:sp>
        <p:nvSpPr>
          <p:cNvPr id="169" name="Google Shape;169;p23"/>
          <p:cNvSpPr txBox="1"/>
          <p:nvPr/>
        </p:nvSpPr>
        <p:spPr>
          <a:xfrm>
            <a:off x="5712075" y="1415525"/>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https://github.com/qelbert</a:t>
            </a:r>
            <a:endParaRPr>
              <a:solidFill>
                <a:srgbClr val="FFFFFF"/>
              </a:solidFill>
              <a:latin typeface="Comfortaa"/>
              <a:ea typeface="Comfortaa"/>
              <a:cs typeface="Comfortaa"/>
              <a:sym typeface="Comfortaa"/>
            </a:endParaRPr>
          </a:p>
        </p:txBody>
      </p:sp>
      <p:sp>
        <p:nvSpPr>
          <p:cNvPr id="170" name="Google Shape;170;p23"/>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63" name="Google Shape;63;p14"/>
          <p:cNvSpPr txBox="1"/>
          <p:nvPr/>
        </p:nvSpPr>
        <p:spPr>
          <a:xfrm>
            <a:off x="5712075" y="0"/>
            <a:ext cx="307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Description</a:t>
            </a:r>
            <a:endParaRPr sz="2200">
              <a:solidFill>
                <a:srgbClr val="FFFFFF"/>
              </a:solidFill>
              <a:latin typeface="Comfortaa"/>
              <a:ea typeface="Comfortaa"/>
              <a:cs typeface="Comfortaa"/>
              <a:sym typeface="Comfortaa"/>
            </a:endParaRPr>
          </a:p>
        </p:txBody>
      </p:sp>
      <p:sp>
        <p:nvSpPr>
          <p:cNvPr id="64" name="Google Shape;64;p14"/>
          <p:cNvSpPr txBox="1"/>
          <p:nvPr/>
        </p:nvSpPr>
        <p:spPr>
          <a:xfrm>
            <a:off x="5351025" y="470100"/>
            <a:ext cx="36762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This app is designed to allow you to keep track of all the cool new things that are coming out. Instead of all this info being spread across websites and mailing lists we're proposing a central location for users to be able to find what they're looking for, and have a countdown for it as well! </a:t>
            </a:r>
            <a:endParaRPr>
              <a:solidFill>
                <a:srgbClr val="FFFFFF"/>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t/>
            </a:r>
            <a:endParaRPr>
              <a:solidFill>
                <a:srgbClr val="FFFFFF"/>
              </a:solidFill>
              <a:latin typeface="Comfortaa"/>
              <a:ea typeface="Comfortaa"/>
              <a:cs typeface="Comfortaa"/>
              <a:sym typeface="Comfortaa"/>
            </a:endParaRPr>
          </a:p>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It's a great way to remember what's coming up and enjoy that anticipation all the way up to the Next Big Thing!</a:t>
            </a:r>
            <a:endParaRPr>
              <a:solidFill>
                <a:srgbClr val="FFFFFF"/>
              </a:solidFill>
              <a:latin typeface="Comfortaa"/>
              <a:ea typeface="Comfortaa"/>
              <a:cs typeface="Comfortaa"/>
              <a:sym typeface="Comfortaa"/>
            </a:endParaRPr>
          </a:p>
        </p:txBody>
      </p:sp>
      <p:sp>
        <p:nvSpPr>
          <p:cNvPr id="65" name="Google Shape;65;p14"/>
          <p:cNvSpPr txBox="1"/>
          <p:nvPr/>
        </p:nvSpPr>
        <p:spPr>
          <a:xfrm>
            <a:off x="67650" y="329275"/>
            <a:ext cx="204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FFFF"/>
                </a:solidFill>
                <a:latin typeface="Comfortaa"/>
                <a:ea typeface="Comfortaa"/>
                <a:cs typeface="Comfortaa"/>
                <a:sym typeface="Comfortaa"/>
              </a:rPr>
              <a:t>https://github.com/qelbert</a:t>
            </a:r>
            <a:endParaRPr sz="900">
              <a:solidFill>
                <a:srgbClr val="FFFFFF"/>
              </a:solidFill>
              <a:latin typeface="Comfortaa"/>
              <a:ea typeface="Comfortaa"/>
              <a:cs typeface="Comfortaa"/>
              <a:sym typeface="Comfortaa"/>
            </a:endParaRPr>
          </a:p>
        </p:txBody>
      </p:sp>
      <p:sp>
        <p:nvSpPr>
          <p:cNvPr id="66" name="Google Shape;66;p14"/>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72" name="Google Shape;72;p15"/>
          <p:cNvSpPr txBox="1"/>
          <p:nvPr/>
        </p:nvSpPr>
        <p:spPr>
          <a:xfrm>
            <a:off x="5712075" y="0"/>
            <a:ext cx="307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Features</a:t>
            </a:r>
            <a:endParaRPr sz="2200">
              <a:solidFill>
                <a:srgbClr val="FFFFFF"/>
              </a:solidFill>
              <a:latin typeface="Comfortaa"/>
              <a:ea typeface="Comfortaa"/>
              <a:cs typeface="Comfortaa"/>
              <a:sym typeface="Comfortaa"/>
            </a:endParaRPr>
          </a:p>
        </p:txBody>
      </p:sp>
      <p:sp>
        <p:nvSpPr>
          <p:cNvPr id="73" name="Google Shape;73;p15"/>
          <p:cNvSpPr txBox="1"/>
          <p:nvPr/>
        </p:nvSpPr>
        <p:spPr>
          <a:xfrm>
            <a:off x="5434850" y="466875"/>
            <a:ext cx="2697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Register and Authenticate New and Existing Users</a:t>
            </a:r>
            <a:endParaRPr>
              <a:solidFill>
                <a:srgbClr val="FFFFFF"/>
              </a:solidFill>
              <a:latin typeface="Comfortaa"/>
              <a:ea typeface="Comfortaa"/>
              <a:cs typeface="Comfortaa"/>
              <a:sym typeface="Comfortaa"/>
            </a:endParaRPr>
          </a:p>
        </p:txBody>
      </p:sp>
      <p:sp>
        <p:nvSpPr>
          <p:cNvPr id="74" name="Google Shape;74;p15"/>
          <p:cNvSpPr txBox="1"/>
          <p:nvPr/>
        </p:nvSpPr>
        <p:spPr>
          <a:xfrm>
            <a:off x="5434850" y="1615875"/>
            <a:ext cx="2697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Request and present data from external apis</a:t>
            </a:r>
            <a:endParaRPr>
              <a:solidFill>
                <a:srgbClr val="FFFFFF"/>
              </a:solidFill>
              <a:latin typeface="Comfortaa"/>
              <a:ea typeface="Comfortaa"/>
              <a:cs typeface="Comfortaa"/>
              <a:sym typeface="Comfortaa"/>
            </a:endParaRPr>
          </a:p>
        </p:txBody>
      </p:sp>
      <p:sp>
        <p:nvSpPr>
          <p:cNvPr id="75" name="Google Shape;75;p15"/>
          <p:cNvSpPr txBox="1"/>
          <p:nvPr/>
        </p:nvSpPr>
        <p:spPr>
          <a:xfrm>
            <a:off x="5434850" y="2231475"/>
            <a:ext cx="2697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Display a countdown of the days until each product’s release date</a:t>
            </a:r>
            <a:endParaRPr>
              <a:solidFill>
                <a:srgbClr val="FFFFFF"/>
              </a:solidFill>
              <a:latin typeface="Comfortaa"/>
              <a:ea typeface="Comfortaa"/>
              <a:cs typeface="Comfortaa"/>
              <a:sym typeface="Comfortaa"/>
            </a:endParaRPr>
          </a:p>
        </p:txBody>
      </p:sp>
      <p:sp>
        <p:nvSpPr>
          <p:cNvPr id="76" name="Google Shape;76;p15"/>
          <p:cNvSpPr txBox="1"/>
          <p:nvPr/>
        </p:nvSpPr>
        <p:spPr>
          <a:xfrm>
            <a:off x="5434850" y="3062775"/>
            <a:ext cx="2697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Enable user to add custom products to-and delete products from-dashboard.</a:t>
            </a:r>
            <a:endParaRPr>
              <a:solidFill>
                <a:srgbClr val="FFFFFF"/>
              </a:solidFill>
              <a:latin typeface="Comfortaa"/>
              <a:ea typeface="Comfortaa"/>
              <a:cs typeface="Comfortaa"/>
              <a:sym typeface="Comfortaa"/>
            </a:endParaRPr>
          </a:p>
        </p:txBody>
      </p:sp>
      <p:sp>
        <p:nvSpPr>
          <p:cNvPr id="77" name="Google Shape;77;p15"/>
          <p:cNvSpPr txBox="1"/>
          <p:nvPr/>
        </p:nvSpPr>
        <p:spPr>
          <a:xfrm>
            <a:off x="5434850" y="1000275"/>
            <a:ext cx="2697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Restrict access dependent upon user authentication</a:t>
            </a:r>
            <a:endParaRPr>
              <a:solidFill>
                <a:srgbClr val="FFFFFF"/>
              </a:solidFill>
              <a:latin typeface="Comfortaa"/>
              <a:ea typeface="Comfortaa"/>
              <a:cs typeface="Comfortaa"/>
              <a:sym typeface="Comfortaa"/>
            </a:endParaRPr>
          </a:p>
        </p:txBody>
      </p:sp>
      <p:sp>
        <p:nvSpPr>
          <p:cNvPr id="78" name="Google Shape;78;p15"/>
          <p:cNvSpPr txBox="1"/>
          <p:nvPr/>
        </p:nvSpPr>
        <p:spPr>
          <a:xfrm>
            <a:off x="67650" y="329275"/>
            <a:ext cx="204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FFFF"/>
                </a:solidFill>
                <a:latin typeface="Comfortaa"/>
                <a:ea typeface="Comfortaa"/>
                <a:cs typeface="Comfortaa"/>
                <a:sym typeface="Comfortaa"/>
              </a:rPr>
              <a:t>https://github.com/qelbert</a:t>
            </a:r>
            <a:endParaRPr sz="900">
              <a:solidFill>
                <a:srgbClr val="FFFFFF"/>
              </a:solidFill>
              <a:latin typeface="Comfortaa"/>
              <a:ea typeface="Comfortaa"/>
              <a:cs typeface="Comfortaa"/>
              <a:sym typeface="Comfortaa"/>
            </a:endParaRPr>
          </a:p>
        </p:txBody>
      </p:sp>
      <p:sp>
        <p:nvSpPr>
          <p:cNvPr id="79" name="Google Shape;79;p15"/>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85" name="Google Shape;85;p16"/>
          <p:cNvSpPr txBox="1"/>
          <p:nvPr/>
        </p:nvSpPr>
        <p:spPr>
          <a:xfrm>
            <a:off x="5712075" y="0"/>
            <a:ext cx="307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Planning User Stories</a:t>
            </a:r>
            <a:endParaRPr sz="2200">
              <a:solidFill>
                <a:srgbClr val="FFFFFF"/>
              </a:solidFill>
              <a:latin typeface="Comfortaa"/>
              <a:ea typeface="Comfortaa"/>
              <a:cs typeface="Comfortaa"/>
              <a:sym typeface="Comfortaa"/>
            </a:endParaRPr>
          </a:p>
        </p:txBody>
      </p:sp>
      <p:sp>
        <p:nvSpPr>
          <p:cNvPr id="86" name="Google Shape;86;p16"/>
          <p:cNvSpPr txBox="1"/>
          <p:nvPr/>
        </p:nvSpPr>
        <p:spPr>
          <a:xfrm>
            <a:off x="5712075" y="805925"/>
            <a:ext cx="3389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As a user I can register a new account and login/logout</a:t>
            </a:r>
            <a:endParaRPr>
              <a:solidFill>
                <a:srgbClr val="FFFFFF"/>
              </a:solidFill>
              <a:latin typeface="Comfortaa"/>
              <a:ea typeface="Comfortaa"/>
              <a:cs typeface="Comfortaa"/>
              <a:sym typeface="Comfortaa"/>
            </a:endParaRPr>
          </a:p>
        </p:txBody>
      </p:sp>
      <p:sp>
        <p:nvSpPr>
          <p:cNvPr id="87" name="Google Shape;87;p16"/>
          <p:cNvSpPr txBox="1"/>
          <p:nvPr/>
        </p:nvSpPr>
        <p:spPr>
          <a:xfrm>
            <a:off x="5712075" y="1421525"/>
            <a:ext cx="3359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As a u</a:t>
            </a:r>
            <a:r>
              <a:rPr lang="en">
                <a:solidFill>
                  <a:srgbClr val="FFFFFF"/>
                </a:solidFill>
                <a:latin typeface="Comfortaa"/>
                <a:ea typeface="Comfortaa"/>
                <a:cs typeface="Comfortaa"/>
                <a:sym typeface="Comfortaa"/>
              </a:rPr>
              <a:t>ser I can view data from external api’s (cards)</a:t>
            </a:r>
            <a:endParaRPr>
              <a:solidFill>
                <a:srgbClr val="FFFFFF"/>
              </a:solidFill>
              <a:latin typeface="Comfortaa"/>
              <a:ea typeface="Comfortaa"/>
              <a:cs typeface="Comfortaa"/>
              <a:sym typeface="Comfortaa"/>
            </a:endParaRPr>
          </a:p>
        </p:txBody>
      </p:sp>
      <p:sp>
        <p:nvSpPr>
          <p:cNvPr id="88" name="Google Shape;88;p16"/>
          <p:cNvSpPr txBox="1"/>
          <p:nvPr/>
        </p:nvSpPr>
        <p:spPr>
          <a:xfrm>
            <a:off x="5712075" y="2037125"/>
            <a:ext cx="3075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As a u</a:t>
            </a:r>
            <a:r>
              <a:rPr lang="en">
                <a:solidFill>
                  <a:srgbClr val="FFFFFF"/>
                </a:solidFill>
                <a:latin typeface="Comfortaa"/>
                <a:ea typeface="Comfortaa"/>
                <a:cs typeface="Comfortaa"/>
                <a:sym typeface="Comfortaa"/>
              </a:rPr>
              <a:t>ser I can add custom data (cards) and delete data (cards)</a:t>
            </a:r>
            <a:endParaRPr>
              <a:solidFill>
                <a:srgbClr val="FFFFFF"/>
              </a:solidFill>
              <a:latin typeface="Comfortaa"/>
              <a:ea typeface="Comfortaa"/>
              <a:cs typeface="Comfortaa"/>
              <a:sym typeface="Comfortaa"/>
            </a:endParaRPr>
          </a:p>
        </p:txBody>
      </p:sp>
      <p:sp>
        <p:nvSpPr>
          <p:cNvPr id="89" name="Google Shape;89;p16"/>
          <p:cNvSpPr txBox="1"/>
          <p:nvPr/>
        </p:nvSpPr>
        <p:spPr>
          <a:xfrm>
            <a:off x="67650" y="329275"/>
            <a:ext cx="204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FFFF"/>
                </a:solidFill>
                <a:latin typeface="Comfortaa"/>
                <a:ea typeface="Comfortaa"/>
                <a:cs typeface="Comfortaa"/>
                <a:sym typeface="Comfortaa"/>
              </a:rPr>
              <a:t>https://github.com/qelbert</a:t>
            </a:r>
            <a:endParaRPr sz="900">
              <a:solidFill>
                <a:srgbClr val="FFFFFF"/>
              </a:solidFill>
              <a:latin typeface="Comfortaa"/>
              <a:ea typeface="Comfortaa"/>
              <a:cs typeface="Comfortaa"/>
              <a:sym typeface="Comfortaa"/>
            </a:endParaRPr>
          </a:p>
        </p:txBody>
      </p:sp>
      <p:sp>
        <p:nvSpPr>
          <p:cNvPr id="90" name="Google Shape;90;p16"/>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96" name="Google Shape;96;p17"/>
          <p:cNvSpPr txBox="1"/>
          <p:nvPr/>
        </p:nvSpPr>
        <p:spPr>
          <a:xfrm>
            <a:off x="5712075" y="0"/>
            <a:ext cx="307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Planning Apis and Databases</a:t>
            </a:r>
            <a:endParaRPr sz="2200">
              <a:solidFill>
                <a:srgbClr val="FFFFFF"/>
              </a:solidFill>
              <a:latin typeface="Comfortaa"/>
              <a:ea typeface="Comfortaa"/>
              <a:cs typeface="Comfortaa"/>
              <a:sym typeface="Comfortaa"/>
            </a:endParaRPr>
          </a:p>
        </p:txBody>
      </p:sp>
      <p:sp>
        <p:nvSpPr>
          <p:cNvPr id="97" name="Google Shape;97;p17"/>
          <p:cNvSpPr txBox="1"/>
          <p:nvPr/>
        </p:nvSpPr>
        <p:spPr>
          <a:xfrm>
            <a:off x="5712075" y="855500"/>
            <a:ext cx="2697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How to store and retrieve data from external apis</a:t>
            </a:r>
            <a:endParaRPr>
              <a:solidFill>
                <a:srgbClr val="FFFFFF"/>
              </a:solidFill>
              <a:latin typeface="Comfortaa"/>
              <a:ea typeface="Comfortaa"/>
              <a:cs typeface="Comfortaa"/>
              <a:sym typeface="Comfortaa"/>
            </a:endParaRPr>
          </a:p>
        </p:txBody>
      </p:sp>
      <p:sp>
        <p:nvSpPr>
          <p:cNvPr id="98" name="Google Shape;98;p17"/>
          <p:cNvSpPr txBox="1"/>
          <p:nvPr/>
        </p:nvSpPr>
        <p:spPr>
          <a:xfrm>
            <a:off x="5712075" y="1471100"/>
            <a:ext cx="2697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How to relate users and products</a:t>
            </a:r>
            <a:endParaRPr>
              <a:solidFill>
                <a:srgbClr val="FFFFFF"/>
              </a:solidFill>
              <a:latin typeface="Comfortaa"/>
              <a:ea typeface="Comfortaa"/>
              <a:cs typeface="Comfortaa"/>
              <a:sym typeface="Comfortaa"/>
            </a:endParaRPr>
          </a:p>
        </p:txBody>
      </p:sp>
      <p:sp>
        <p:nvSpPr>
          <p:cNvPr id="99" name="Google Shape;99;p17"/>
          <p:cNvSpPr txBox="1"/>
          <p:nvPr/>
        </p:nvSpPr>
        <p:spPr>
          <a:xfrm>
            <a:off x="67650" y="329275"/>
            <a:ext cx="204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FFFF"/>
                </a:solidFill>
                <a:latin typeface="Comfortaa"/>
                <a:ea typeface="Comfortaa"/>
                <a:cs typeface="Comfortaa"/>
                <a:sym typeface="Comfortaa"/>
              </a:rPr>
              <a:t>https://github.com/qelbert</a:t>
            </a:r>
            <a:endParaRPr sz="900">
              <a:solidFill>
                <a:srgbClr val="FFFFFF"/>
              </a:solidFill>
              <a:latin typeface="Comfortaa"/>
              <a:ea typeface="Comfortaa"/>
              <a:cs typeface="Comfortaa"/>
              <a:sym typeface="Comfortaa"/>
            </a:endParaRPr>
          </a:p>
        </p:txBody>
      </p:sp>
      <p:sp>
        <p:nvSpPr>
          <p:cNvPr id="100" name="Google Shape;100;p17"/>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106" name="Google Shape;106;p18"/>
          <p:cNvSpPr txBox="1"/>
          <p:nvPr/>
        </p:nvSpPr>
        <p:spPr>
          <a:xfrm>
            <a:off x="5712075" y="0"/>
            <a:ext cx="307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Technology Stack</a:t>
            </a:r>
            <a:endParaRPr sz="2200">
              <a:solidFill>
                <a:srgbClr val="FFFFFF"/>
              </a:solidFill>
              <a:latin typeface="Comfortaa"/>
              <a:ea typeface="Comfortaa"/>
              <a:cs typeface="Comfortaa"/>
              <a:sym typeface="Comfortaa"/>
            </a:endParaRPr>
          </a:p>
        </p:txBody>
      </p:sp>
      <p:sp>
        <p:nvSpPr>
          <p:cNvPr id="107" name="Google Shape;107;p18"/>
          <p:cNvSpPr txBox="1"/>
          <p:nvPr/>
        </p:nvSpPr>
        <p:spPr>
          <a:xfrm>
            <a:off x="5712075" y="523200"/>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
                <a:solidFill>
                  <a:srgbClr val="FFFFFF"/>
                </a:solidFill>
                <a:latin typeface="Comfortaa"/>
                <a:ea typeface="Comfortaa"/>
                <a:cs typeface="Comfortaa"/>
                <a:sym typeface="Comfortaa"/>
              </a:rPr>
              <a:t>Angular</a:t>
            </a:r>
            <a:endParaRPr i="1">
              <a:solidFill>
                <a:srgbClr val="FFFFFF"/>
              </a:solidFill>
              <a:latin typeface="Comfortaa"/>
              <a:ea typeface="Comfortaa"/>
              <a:cs typeface="Comfortaa"/>
              <a:sym typeface="Comfortaa"/>
            </a:endParaRPr>
          </a:p>
        </p:txBody>
      </p:sp>
      <p:sp>
        <p:nvSpPr>
          <p:cNvPr id="108" name="Google Shape;108;p18"/>
          <p:cNvSpPr txBox="1"/>
          <p:nvPr/>
        </p:nvSpPr>
        <p:spPr>
          <a:xfrm>
            <a:off x="5712075" y="923400"/>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
                <a:solidFill>
                  <a:srgbClr val="FFFFFF"/>
                </a:solidFill>
                <a:latin typeface="Comfortaa"/>
                <a:ea typeface="Comfortaa"/>
                <a:cs typeface="Comfortaa"/>
                <a:sym typeface="Comfortaa"/>
              </a:rPr>
              <a:t>ASP.NET</a:t>
            </a:r>
            <a:endParaRPr i="1">
              <a:solidFill>
                <a:srgbClr val="FFFFFF"/>
              </a:solidFill>
              <a:latin typeface="Comfortaa"/>
              <a:ea typeface="Comfortaa"/>
              <a:cs typeface="Comfortaa"/>
              <a:sym typeface="Comfortaa"/>
            </a:endParaRPr>
          </a:p>
        </p:txBody>
      </p:sp>
      <p:sp>
        <p:nvSpPr>
          <p:cNvPr id="109" name="Google Shape;109;p18"/>
          <p:cNvSpPr txBox="1"/>
          <p:nvPr/>
        </p:nvSpPr>
        <p:spPr>
          <a:xfrm>
            <a:off x="5712075" y="1323600"/>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
                <a:solidFill>
                  <a:srgbClr val="FFFFFF"/>
                </a:solidFill>
                <a:latin typeface="Comfortaa"/>
                <a:ea typeface="Comfortaa"/>
                <a:cs typeface="Comfortaa"/>
                <a:sym typeface="Comfortaa"/>
              </a:rPr>
              <a:t>JavaScript</a:t>
            </a:r>
            <a:endParaRPr i="1">
              <a:solidFill>
                <a:srgbClr val="FFFFFF"/>
              </a:solidFill>
              <a:latin typeface="Comfortaa"/>
              <a:ea typeface="Comfortaa"/>
              <a:cs typeface="Comfortaa"/>
              <a:sym typeface="Comfortaa"/>
            </a:endParaRPr>
          </a:p>
        </p:txBody>
      </p:sp>
      <p:sp>
        <p:nvSpPr>
          <p:cNvPr id="110" name="Google Shape;110;p18"/>
          <p:cNvSpPr txBox="1"/>
          <p:nvPr/>
        </p:nvSpPr>
        <p:spPr>
          <a:xfrm>
            <a:off x="5712075" y="1723800"/>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
                <a:solidFill>
                  <a:srgbClr val="FFFFFF"/>
                </a:solidFill>
                <a:latin typeface="Comfortaa"/>
                <a:ea typeface="Comfortaa"/>
                <a:cs typeface="Comfortaa"/>
                <a:sym typeface="Comfortaa"/>
              </a:rPr>
              <a:t>C#</a:t>
            </a:r>
            <a:endParaRPr i="1">
              <a:solidFill>
                <a:srgbClr val="FFFFFF"/>
              </a:solidFill>
              <a:latin typeface="Comfortaa"/>
              <a:ea typeface="Comfortaa"/>
              <a:cs typeface="Comfortaa"/>
              <a:sym typeface="Comfortaa"/>
            </a:endParaRPr>
          </a:p>
        </p:txBody>
      </p:sp>
      <p:sp>
        <p:nvSpPr>
          <p:cNvPr id="111" name="Google Shape;111;p18"/>
          <p:cNvSpPr txBox="1"/>
          <p:nvPr/>
        </p:nvSpPr>
        <p:spPr>
          <a:xfrm>
            <a:off x="5712075" y="2124000"/>
            <a:ext cx="269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
                <a:solidFill>
                  <a:srgbClr val="FFFFFF"/>
                </a:solidFill>
                <a:latin typeface="Comfortaa"/>
                <a:ea typeface="Comfortaa"/>
                <a:cs typeface="Comfortaa"/>
                <a:sym typeface="Comfortaa"/>
              </a:rPr>
              <a:t>MySQL</a:t>
            </a:r>
            <a:endParaRPr i="1">
              <a:solidFill>
                <a:srgbClr val="FFFFFF"/>
              </a:solidFill>
              <a:latin typeface="Comfortaa"/>
              <a:ea typeface="Comfortaa"/>
              <a:cs typeface="Comfortaa"/>
              <a:sym typeface="Comfortaa"/>
            </a:endParaRPr>
          </a:p>
        </p:txBody>
      </p:sp>
      <p:sp>
        <p:nvSpPr>
          <p:cNvPr id="112" name="Google Shape;112;p18"/>
          <p:cNvSpPr txBox="1"/>
          <p:nvPr/>
        </p:nvSpPr>
        <p:spPr>
          <a:xfrm>
            <a:off x="67650" y="329275"/>
            <a:ext cx="204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FFFF"/>
                </a:solidFill>
                <a:latin typeface="Comfortaa"/>
                <a:ea typeface="Comfortaa"/>
                <a:cs typeface="Comfortaa"/>
                <a:sym typeface="Comfortaa"/>
              </a:rPr>
              <a:t>https://github.com/qelbert</a:t>
            </a:r>
            <a:endParaRPr sz="900">
              <a:solidFill>
                <a:srgbClr val="FFFFFF"/>
              </a:solidFill>
              <a:latin typeface="Comfortaa"/>
              <a:ea typeface="Comfortaa"/>
              <a:cs typeface="Comfortaa"/>
              <a:sym typeface="Comfortaa"/>
            </a:endParaRPr>
          </a:p>
        </p:txBody>
      </p:sp>
      <p:sp>
        <p:nvSpPr>
          <p:cNvPr id="113" name="Google Shape;113;p18"/>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119" name="Google Shape;119;p19"/>
          <p:cNvSpPr txBox="1"/>
          <p:nvPr/>
        </p:nvSpPr>
        <p:spPr>
          <a:xfrm>
            <a:off x="5712075" y="0"/>
            <a:ext cx="106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Demo</a:t>
            </a:r>
            <a:endParaRPr sz="2200">
              <a:solidFill>
                <a:srgbClr val="FFFFFF"/>
              </a:solidFill>
              <a:latin typeface="Comfortaa"/>
              <a:ea typeface="Comfortaa"/>
              <a:cs typeface="Comfortaa"/>
              <a:sym typeface="Comfortaa"/>
            </a:endParaRPr>
          </a:p>
        </p:txBody>
      </p:sp>
      <p:sp>
        <p:nvSpPr>
          <p:cNvPr id="120" name="Google Shape;120;p19"/>
          <p:cNvSpPr txBox="1"/>
          <p:nvPr/>
        </p:nvSpPr>
        <p:spPr>
          <a:xfrm>
            <a:off x="67650" y="329275"/>
            <a:ext cx="204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FFFF"/>
                </a:solidFill>
                <a:latin typeface="Comfortaa"/>
                <a:ea typeface="Comfortaa"/>
                <a:cs typeface="Comfortaa"/>
                <a:sym typeface="Comfortaa"/>
              </a:rPr>
              <a:t>https://github.com/qelbert</a:t>
            </a:r>
            <a:endParaRPr sz="900">
              <a:solidFill>
                <a:srgbClr val="FFFFFF"/>
              </a:solidFill>
              <a:latin typeface="Comfortaa"/>
              <a:ea typeface="Comfortaa"/>
              <a:cs typeface="Comfortaa"/>
              <a:sym typeface="Comfortaa"/>
            </a:endParaRPr>
          </a:p>
        </p:txBody>
      </p:sp>
      <p:sp>
        <p:nvSpPr>
          <p:cNvPr id="121" name="Google Shape;121;p19"/>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pic>
        <p:nvPicPr>
          <p:cNvPr id="122" name="Google Shape;122;p19"/>
          <p:cNvPicPr preferRelativeResize="0"/>
          <p:nvPr/>
        </p:nvPicPr>
        <p:blipFill>
          <a:blip r:embed="rId4">
            <a:alphaModFix/>
          </a:blip>
          <a:stretch>
            <a:fillRect/>
          </a:stretch>
        </p:blipFill>
        <p:spPr>
          <a:xfrm>
            <a:off x="1058650" y="862350"/>
            <a:ext cx="6940276" cy="373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128" name="Google Shape;128;p20"/>
          <p:cNvSpPr txBox="1"/>
          <p:nvPr/>
        </p:nvSpPr>
        <p:spPr>
          <a:xfrm>
            <a:off x="5712075" y="0"/>
            <a:ext cx="307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Lessons Learned</a:t>
            </a:r>
            <a:endParaRPr sz="2200">
              <a:solidFill>
                <a:srgbClr val="FFFFFF"/>
              </a:solidFill>
              <a:latin typeface="Comfortaa"/>
              <a:ea typeface="Comfortaa"/>
              <a:cs typeface="Comfortaa"/>
              <a:sym typeface="Comfortaa"/>
            </a:endParaRPr>
          </a:p>
        </p:txBody>
      </p:sp>
      <p:sp>
        <p:nvSpPr>
          <p:cNvPr id="129" name="Google Shape;129;p20"/>
          <p:cNvSpPr txBox="1"/>
          <p:nvPr/>
        </p:nvSpPr>
        <p:spPr>
          <a:xfrm>
            <a:off x="281625" y="1358550"/>
            <a:ext cx="2230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Look for resources/tutorials related to your approach early-on.</a:t>
            </a:r>
            <a:endParaRPr>
              <a:solidFill>
                <a:srgbClr val="FFFFFF"/>
              </a:solidFill>
              <a:latin typeface="Comfortaa"/>
              <a:ea typeface="Comfortaa"/>
              <a:cs typeface="Comfortaa"/>
              <a:sym typeface="Comfortaa"/>
            </a:endParaRPr>
          </a:p>
        </p:txBody>
      </p:sp>
      <p:sp>
        <p:nvSpPr>
          <p:cNvPr id="130" name="Google Shape;130;p20"/>
          <p:cNvSpPr txBox="1"/>
          <p:nvPr/>
        </p:nvSpPr>
        <p:spPr>
          <a:xfrm>
            <a:off x="281625" y="2405250"/>
            <a:ext cx="1956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Attempt to resolve what are likely to be the most challenging aspects, first--even if it means starting with simplified or “dummy” versions of application’s </a:t>
            </a:r>
            <a:r>
              <a:rPr lang="en">
                <a:solidFill>
                  <a:srgbClr val="FFFFFF"/>
                </a:solidFill>
                <a:latin typeface="Comfortaa"/>
                <a:ea typeface="Comfortaa"/>
                <a:cs typeface="Comfortaa"/>
                <a:sym typeface="Comfortaa"/>
              </a:rPr>
              <a:t>features</a:t>
            </a:r>
            <a:r>
              <a:rPr lang="en">
                <a:solidFill>
                  <a:srgbClr val="FFFFFF"/>
                </a:solidFill>
                <a:latin typeface="Comfortaa"/>
                <a:ea typeface="Comfortaa"/>
                <a:cs typeface="Comfortaa"/>
                <a:sym typeface="Comfortaa"/>
              </a:rPr>
              <a:t>.</a:t>
            </a:r>
            <a:endParaRPr>
              <a:solidFill>
                <a:srgbClr val="FFFFFF"/>
              </a:solidFill>
              <a:latin typeface="Comfortaa"/>
              <a:ea typeface="Comfortaa"/>
              <a:cs typeface="Comfortaa"/>
              <a:sym typeface="Comfortaa"/>
            </a:endParaRPr>
          </a:p>
        </p:txBody>
      </p:sp>
      <p:sp>
        <p:nvSpPr>
          <p:cNvPr id="131" name="Google Shape;131;p20"/>
          <p:cNvSpPr txBox="1"/>
          <p:nvPr/>
        </p:nvSpPr>
        <p:spPr>
          <a:xfrm>
            <a:off x="5993175" y="3544650"/>
            <a:ext cx="2697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How to navigate git and github more easily, particularly when working with a group of people.</a:t>
            </a:r>
            <a:endParaRPr>
              <a:solidFill>
                <a:srgbClr val="FFFFFF"/>
              </a:solidFill>
              <a:latin typeface="Comfortaa"/>
              <a:ea typeface="Comfortaa"/>
              <a:cs typeface="Comfortaa"/>
              <a:sym typeface="Comfortaa"/>
            </a:endParaRPr>
          </a:p>
        </p:txBody>
      </p:sp>
      <p:sp>
        <p:nvSpPr>
          <p:cNvPr id="132" name="Google Shape;132;p20"/>
          <p:cNvSpPr txBox="1"/>
          <p:nvPr/>
        </p:nvSpPr>
        <p:spPr>
          <a:xfrm>
            <a:off x="5688375" y="913600"/>
            <a:ext cx="258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 u="sng">
                <a:solidFill>
                  <a:srgbClr val="FFFFFF"/>
                </a:solidFill>
                <a:latin typeface="Comfortaa"/>
                <a:ea typeface="Comfortaa"/>
                <a:cs typeface="Comfortaa"/>
                <a:sym typeface="Comfortaa"/>
              </a:rPr>
              <a:t>Tech-Wise, I learned...</a:t>
            </a:r>
            <a:endParaRPr i="1" u="sng">
              <a:solidFill>
                <a:srgbClr val="FFFFFF"/>
              </a:solidFill>
              <a:latin typeface="Comfortaa"/>
              <a:ea typeface="Comfortaa"/>
              <a:cs typeface="Comfortaa"/>
              <a:sym typeface="Comfortaa"/>
            </a:endParaRPr>
          </a:p>
        </p:txBody>
      </p:sp>
      <p:sp>
        <p:nvSpPr>
          <p:cNvPr id="133" name="Google Shape;133;p20"/>
          <p:cNvSpPr txBox="1"/>
          <p:nvPr/>
        </p:nvSpPr>
        <p:spPr>
          <a:xfrm>
            <a:off x="5993175" y="1333225"/>
            <a:ext cx="2869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How to manipulate apis for display in the frontend.</a:t>
            </a:r>
            <a:endParaRPr>
              <a:solidFill>
                <a:srgbClr val="FFFFFF"/>
              </a:solidFill>
              <a:latin typeface="Comfortaa"/>
              <a:ea typeface="Comfortaa"/>
              <a:cs typeface="Comfortaa"/>
              <a:sym typeface="Comfortaa"/>
            </a:endParaRPr>
          </a:p>
        </p:txBody>
      </p:sp>
      <p:sp>
        <p:nvSpPr>
          <p:cNvPr id="134" name="Google Shape;134;p20"/>
          <p:cNvSpPr txBox="1"/>
          <p:nvPr/>
        </p:nvSpPr>
        <p:spPr>
          <a:xfrm>
            <a:off x="67650" y="329275"/>
            <a:ext cx="204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FFFF"/>
                </a:solidFill>
                <a:latin typeface="Comfortaa"/>
                <a:ea typeface="Comfortaa"/>
                <a:cs typeface="Comfortaa"/>
                <a:sym typeface="Comfortaa"/>
              </a:rPr>
              <a:t>https://github.com/qelbert</a:t>
            </a:r>
            <a:endParaRPr sz="900">
              <a:solidFill>
                <a:srgbClr val="FFFFFF"/>
              </a:solidFill>
              <a:latin typeface="Comfortaa"/>
              <a:ea typeface="Comfortaa"/>
              <a:cs typeface="Comfortaa"/>
              <a:sym typeface="Comfortaa"/>
            </a:endParaRPr>
          </a:p>
        </p:txBody>
      </p:sp>
      <p:sp>
        <p:nvSpPr>
          <p:cNvPr id="135" name="Google Shape;135;p20"/>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
        <p:nvSpPr>
          <p:cNvPr id="136" name="Google Shape;136;p20"/>
          <p:cNvSpPr txBox="1"/>
          <p:nvPr/>
        </p:nvSpPr>
        <p:spPr>
          <a:xfrm>
            <a:off x="5993175" y="1923063"/>
            <a:ext cx="2802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How to adapt forms to post data to internal apis/the backend.</a:t>
            </a:r>
            <a:endParaRPr>
              <a:solidFill>
                <a:srgbClr val="FFFFFF"/>
              </a:solidFill>
              <a:latin typeface="Comfortaa"/>
              <a:ea typeface="Comfortaa"/>
              <a:cs typeface="Comfortaa"/>
              <a:sym typeface="Comfortaa"/>
            </a:endParaRPr>
          </a:p>
        </p:txBody>
      </p:sp>
      <p:sp>
        <p:nvSpPr>
          <p:cNvPr id="137" name="Google Shape;137;p20"/>
          <p:cNvSpPr txBox="1"/>
          <p:nvPr/>
        </p:nvSpPr>
        <p:spPr>
          <a:xfrm>
            <a:off x="5993175" y="2722075"/>
            <a:ext cx="2645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How to use Postman and Swagger to test api functionality.</a:t>
            </a:r>
            <a:endParaRPr>
              <a:solidFill>
                <a:srgbClr val="FFFFFF"/>
              </a:solidFill>
              <a:latin typeface="Comfortaa"/>
              <a:ea typeface="Comfortaa"/>
              <a:cs typeface="Comfortaa"/>
              <a:sym typeface="Comfortaa"/>
            </a:endParaRPr>
          </a:p>
        </p:txBody>
      </p:sp>
      <p:sp>
        <p:nvSpPr>
          <p:cNvPr id="138" name="Google Shape;138;p20"/>
          <p:cNvSpPr txBox="1"/>
          <p:nvPr/>
        </p:nvSpPr>
        <p:spPr>
          <a:xfrm>
            <a:off x="67650" y="959000"/>
            <a:ext cx="231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1" lang="en" u="sng">
                <a:solidFill>
                  <a:srgbClr val="FFFFFF"/>
                </a:solidFill>
                <a:latin typeface="Comfortaa"/>
                <a:ea typeface="Comfortaa"/>
                <a:cs typeface="Comfortaa"/>
                <a:sym typeface="Comfortaa"/>
              </a:rPr>
              <a:t>Soft Skills</a:t>
            </a:r>
            <a:r>
              <a:rPr i="1" lang="en" u="sng">
                <a:solidFill>
                  <a:srgbClr val="FFFFFF"/>
                </a:solidFill>
                <a:latin typeface="Comfortaa"/>
                <a:ea typeface="Comfortaa"/>
                <a:cs typeface="Comfortaa"/>
                <a:sym typeface="Comfortaa"/>
              </a:rPr>
              <a:t> I learned...</a:t>
            </a:r>
            <a:endParaRPr i="1" u="sng">
              <a:solidFill>
                <a:srgbClr val="FFFFFF"/>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1"/>
          <p:cNvPicPr preferRelativeResize="0"/>
          <p:nvPr/>
        </p:nvPicPr>
        <p:blipFill>
          <a:blip r:embed="rId3">
            <a:alphaModFix/>
          </a:blip>
          <a:stretch>
            <a:fillRect/>
          </a:stretch>
        </p:blipFill>
        <p:spPr>
          <a:xfrm>
            <a:off x="-2230325" y="-1723450"/>
            <a:ext cx="11515651" cy="7677059"/>
          </a:xfrm>
          <a:prstGeom prst="rect">
            <a:avLst/>
          </a:prstGeom>
          <a:noFill/>
          <a:ln>
            <a:noFill/>
          </a:ln>
        </p:spPr>
      </p:pic>
      <p:sp>
        <p:nvSpPr>
          <p:cNvPr id="144" name="Google Shape;144;p21"/>
          <p:cNvSpPr txBox="1"/>
          <p:nvPr/>
        </p:nvSpPr>
        <p:spPr>
          <a:xfrm>
            <a:off x="5712075" y="0"/>
            <a:ext cx="307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Comfortaa"/>
                <a:ea typeface="Comfortaa"/>
                <a:cs typeface="Comfortaa"/>
                <a:sym typeface="Comfortaa"/>
              </a:rPr>
              <a:t>Next &amp; Ongoing</a:t>
            </a:r>
            <a:endParaRPr sz="2200">
              <a:solidFill>
                <a:srgbClr val="FFFFFF"/>
              </a:solidFill>
              <a:latin typeface="Comfortaa"/>
              <a:ea typeface="Comfortaa"/>
              <a:cs typeface="Comfortaa"/>
              <a:sym typeface="Comfortaa"/>
            </a:endParaRPr>
          </a:p>
        </p:txBody>
      </p:sp>
      <p:sp>
        <p:nvSpPr>
          <p:cNvPr id="145" name="Google Shape;145;p21"/>
          <p:cNvSpPr txBox="1"/>
          <p:nvPr/>
        </p:nvSpPr>
        <p:spPr>
          <a:xfrm>
            <a:off x="102625" y="881925"/>
            <a:ext cx="18243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Further define user experience based on authentication (a prospective user vs. an authenticated user).</a:t>
            </a:r>
            <a:endParaRPr>
              <a:solidFill>
                <a:srgbClr val="FFFFFF"/>
              </a:solidFill>
              <a:latin typeface="Comfortaa"/>
              <a:ea typeface="Comfortaa"/>
              <a:cs typeface="Comfortaa"/>
              <a:sym typeface="Comfortaa"/>
            </a:endParaRPr>
          </a:p>
        </p:txBody>
      </p:sp>
      <p:sp>
        <p:nvSpPr>
          <p:cNvPr id="146" name="Google Shape;146;p21"/>
          <p:cNvSpPr txBox="1"/>
          <p:nvPr/>
        </p:nvSpPr>
        <p:spPr>
          <a:xfrm>
            <a:off x="102625" y="3095325"/>
            <a:ext cx="2045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Add ability to update a user’s custom events.</a:t>
            </a:r>
            <a:endParaRPr>
              <a:solidFill>
                <a:srgbClr val="FFFFFF"/>
              </a:solidFill>
              <a:latin typeface="Comfortaa"/>
              <a:ea typeface="Comfortaa"/>
              <a:cs typeface="Comfortaa"/>
              <a:sym typeface="Comfortaa"/>
            </a:endParaRPr>
          </a:p>
        </p:txBody>
      </p:sp>
      <p:sp>
        <p:nvSpPr>
          <p:cNvPr id="147" name="Google Shape;147;p21"/>
          <p:cNvSpPr txBox="1"/>
          <p:nvPr/>
        </p:nvSpPr>
        <p:spPr>
          <a:xfrm>
            <a:off x="6044450" y="1049175"/>
            <a:ext cx="2697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Enable product release dates to be added to a user’s google, outlook or other online calendar.</a:t>
            </a:r>
            <a:endParaRPr>
              <a:solidFill>
                <a:srgbClr val="FFFFFF"/>
              </a:solidFill>
              <a:latin typeface="Comfortaa"/>
              <a:ea typeface="Comfortaa"/>
              <a:cs typeface="Comfortaa"/>
              <a:sym typeface="Comfortaa"/>
            </a:endParaRPr>
          </a:p>
        </p:txBody>
      </p:sp>
      <p:sp>
        <p:nvSpPr>
          <p:cNvPr id="148" name="Google Shape;148;p21"/>
          <p:cNvSpPr txBox="1"/>
          <p:nvPr/>
        </p:nvSpPr>
        <p:spPr>
          <a:xfrm>
            <a:off x="6044450" y="2324475"/>
            <a:ext cx="2697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Enable sharing of product cards on social media outlets.</a:t>
            </a:r>
            <a:endParaRPr>
              <a:solidFill>
                <a:srgbClr val="FFFFFF"/>
              </a:solidFill>
              <a:latin typeface="Comfortaa"/>
              <a:ea typeface="Comfortaa"/>
              <a:cs typeface="Comfortaa"/>
              <a:sym typeface="Comfortaa"/>
            </a:endParaRPr>
          </a:p>
        </p:txBody>
      </p:sp>
      <p:sp>
        <p:nvSpPr>
          <p:cNvPr id="149" name="Google Shape;149;p21"/>
          <p:cNvSpPr txBox="1"/>
          <p:nvPr/>
        </p:nvSpPr>
        <p:spPr>
          <a:xfrm>
            <a:off x="6044450" y="3460575"/>
            <a:ext cx="2697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rgbClr val="FFFFFF"/>
                </a:solidFill>
                <a:latin typeface="Comfortaa"/>
                <a:ea typeface="Comfortaa"/>
                <a:cs typeface="Comfortaa"/>
                <a:sym typeface="Comfortaa"/>
              </a:rPr>
              <a:t>Enable login social logins (google, facebook, linkedin etc).</a:t>
            </a:r>
            <a:endParaRPr>
              <a:solidFill>
                <a:srgbClr val="FFFFFF"/>
              </a:solidFill>
              <a:latin typeface="Comfortaa"/>
              <a:ea typeface="Comfortaa"/>
              <a:cs typeface="Comfortaa"/>
              <a:sym typeface="Comfortaa"/>
            </a:endParaRPr>
          </a:p>
        </p:txBody>
      </p:sp>
      <p:sp>
        <p:nvSpPr>
          <p:cNvPr id="150" name="Google Shape;150;p21"/>
          <p:cNvSpPr txBox="1"/>
          <p:nvPr/>
        </p:nvSpPr>
        <p:spPr>
          <a:xfrm>
            <a:off x="67650" y="329275"/>
            <a:ext cx="204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FFFF"/>
                </a:solidFill>
                <a:latin typeface="Comfortaa"/>
                <a:ea typeface="Comfortaa"/>
                <a:cs typeface="Comfortaa"/>
                <a:sym typeface="Comfortaa"/>
              </a:rPr>
              <a:t>https://github.com/qelbert</a:t>
            </a:r>
            <a:endParaRPr sz="900">
              <a:solidFill>
                <a:srgbClr val="FFFFFF"/>
              </a:solidFill>
              <a:latin typeface="Comfortaa"/>
              <a:ea typeface="Comfortaa"/>
              <a:cs typeface="Comfortaa"/>
              <a:sym typeface="Comfortaa"/>
            </a:endParaRPr>
          </a:p>
        </p:txBody>
      </p:sp>
      <p:sp>
        <p:nvSpPr>
          <p:cNvPr id="151" name="Google Shape;151;p21"/>
          <p:cNvSpPr txBox="1"/>
          <p:nvPr/>
        </p:nvSpPr>
        <p:spPr>
          <a:xfrm>
            <a:off x="51875" y="0"/>
            <a:ext cx="167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Comfortaa"/>
                <a:ea typeface="Comfortaa"/>
                <a:cs typeface="Comfortaa"/>
                <a:sym typeface="Comfortaa"/>
              </a:rPr>
              <a:t>CountDown</a:t>
            </a:r>
            <a:endParaRPr sz="1900">
              <a:solidFill>
                <a:srgbClr val="FFFFFF"/>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