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Nunito"/>
      <p:regular r:id="rId7"/>
      <p:bold r:id="rId8"/>
      <p:italic r:id="rId9"/>
      <p:boldItalic r:id="rId10"/>
    </p:embeddedFont>
    <p:embeddedFont>
      <p:font typeface="Maven Pro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MavenPro-regular.fntdata"/><Relationship Id="rId10" Type="http://schemas.openxmlformats.org/officeDocument/2006/relationships/font" Target="fonts/Nunito-boldItalic.fntdata"/><Relationship Id="rId12" Type="http://schemas.openxmlformats.org/officeDocument/2006/relationships/font" Target="fonts/MavenPro-bold.fntdata"/><Relationship Id="rId9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Nunito-regular.fntdata"/><Relationship Id="rId8" Type="http://schemas.openxmlformats.org/officeDocument/2006/relationships/font" Target="fonts/Nuni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/>
        </p:nvSpPr>
        <p:spPr>
          <a:xfrm>
            <a:off x="303525" y="519500"/>
            <a:ext cx="3844800" cy="21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Purpose</a:t>
            </a:r>
            <a:endParaRPr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Create a classifier that can categorize a Yelp review by analyzing the sentiment in the textual content of the review.</a:t>
            </a:r>
            <a:endParaRPr>
              <a:solidFill>
                <a:schemeClr val="lt1"/>
              </a:solidFill>
            </a:endParaRP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Compare the predicted yelp review generated through our classification with the actual yelp review score left by the user.</a:t>
            </a:r>
            <a:endParaRPr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3"/>
          <p:cNvSpPr txBox="1"/>
          <p:nvPr/>
        </p:nvSpPr>
        <p:spPr>
          <a:xfrm>
            <a:off x="4894500" y="484938"/>
            <a:ext cx="3743700" cy="21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Customers</a:t>
            </a:r>
            <a:endParaRPr>
              <a:solidFill>
                <a:schemeClr val="lt1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Business owners being rated in Yelp</a:t>
            </a:r>
            <a:endParaRPr>
              <a:solidFill>
                <a:schemeClr val="lt1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Assure quality of reviews submitted for their business.</a:t>
            </a:r>
            <a:endParaRPr>
              <a:solidFill>
                <a:schemeClr val="lt1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Yelp quality assurance department</a:t>
            </a:r>
            <a:endParaRPr>
              <a:solidFill>
                <a:schemeClr val="lt1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Reduction in number of incorrectly completed reviews</a:t>
            </a:r>
            <a:endParaRPr>
              <a:solidFill>
                <a:schemeClr val="lt1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Customers and users of application</a:t>
            </a:r>
            <a:endParaRPr>
              <a:solidFill>
                <a:schemeClr val="lt1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Increased quality of business ratings to look through</a:t>
            </a:r>
            <a:endParaRPr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9" name="Google Shape;279;p13"/>
          <p:cNvSpPr txBox="1"/>
          <p:nvPr/>
        </p:nvSpPr>
        <p:spPr>
          <a:xfrm>
            <a:off x="4894500" y="2898300"/>
            <a:ext cx="3743700" cy="21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Measures of Success</a:t>
            </a:r>
            <a:endParaRPr>
              <a:solidFill>
                <a:schemeClr val="lt1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Accuracy of the model</a:t>
            </a:r>
            <a:endParaRPr>
              <a:solidFill>
                <a:schemeClr val="lt1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Completion will occur when the </a:t>
            </a:r>
            <a:r>
              <a:rPr lang="en">
                <a:solidFill>
                  <a:schemeClr val="lt1"/>
                </a:solidFill>
              </a:rPr>
              <a:t>algorithm is a able to with a measured degree identify when a review is positive or negative.</a:t>
            </a:r>
            <a:endParaRPr>
              <a:solidFill>
                <a:schemeClr val="lt1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Success with be measured with cross validation of results and margin of error.</a:t>
            </a:r>
            <a:r>
              <a:rPr lang="en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0" name="Google Shape;280;p13"/>
          <p:cNvSpPr txBox="1"/>
          <p:nvPr/>
        </p:nvSpPr>
        <p:spPr>
          <a:xfrm>
            <a:off x="241575" y="2821600"/>
            <a:ext cx="3743700" cy="21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Desired Outcome</a:t>
            </a:r>
            <a:endParaRPr>
              <a:solidFill>
                <a:schemeClr val="lt1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A model that can use text sentiment analysis to predict Yelp ratings based on user reviews</a:t>
            </a:r>
            <a:endParaRPr>
              <a:solidFill>
                <a:schemeClr val="lt1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A </a:t>
            </a:r>
            <a:r>
              <a:rPr lang="en">
                <a:solidFill>
                  <a:schemeClr val="lt1"/>
                </a:solidFill>
              </a:rPr>
              <a:t>algorithm</a:t>
            </a:r>
            <a:r>
              <a:rPr lang="en">
                <a:solidFill>
                  <a:schemeClr val="lt1"/>
                </a:solidFill>
              </a:rPr>
              <a:t> that can identify when a rating and review do not correlate correctly.</a:t>
            </a:r>
            <a:endParaRPr>
              <a:solidFill>
                <a:schemeClr val="lt1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A flagging system would increase the caliber and therefore trust in the Yelp rating system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81" name="Google Shape;281;p13"/>
          <p:cNvCxnSpPr/>
          <p:nvPr/>
        </p:nvCxnSpPr>
        <p:spPr>
          <a:xfrm flipH="1">
            <a:off x="4497925" y="521900"/>
            <a:ext cx="13800" cy="463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" name="Google Shape;282;p13"/>
          <p:cNvCxnSpPr/>
          <p:nvPr/>
        </p:nvCxnSpPr>
        <p:spPr>
          <a:xfrm>
            <a:off x="233950" y="2745875"/>
            <a:ext cx="854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" name="Google Shape;283;p13"/>
          <p:cNvCxnSpPr/>
          <p:nvPr/>
        </p:nvCxnSpPr>
        <p:spPr>
          <a:xfrm flipH="1" rot="10800000">
            <a:off x="-6875" y="480600"/>
            <a:ext cx="9174600" cy="2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4" name="Google Shape;284;p13"/>
          <p:cNvSpPr txBox="1"/>
          <p:nvPr/>
        </p:nvSpPr>
        <p:spPr>
          <a:xfrm>
            <a:off x="303525" y="54925"/>
            <a:ext cx="8480100" cy="3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Yelp Reviews Sentiment Analysis by Anthony Chestnut, Qais Elian, Edgar Lozano, Krupa Nagori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