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149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26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6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3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01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9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56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5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654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3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DFC2-479F-44AF-8757-989EBD0C97FD}" type="datetimeFigureOut">
              <a:rPr lang="nl-NL" smtClean="0"/>
              <a:t>14-2-2012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6716-6A59-4D65-BEB6-63E5BA83FE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35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47" y="2709842"/>
            <a:ext cx="1818409" cy="9351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7744" y="2492896"/>
            <a:ext cx="5760640" cy="990484"/>
          </a:xfrm>
        </p:spPr>
        <p:txBody>
          <a:bodyPr>
            <a:normAutofit/>
          </a:bodyPr>
          <a:lstStyle/>
          <a:p>
            <a:r>
              <a:rPr lang="nl-NL" sz="3200" b="1" dirty="0" smtClean="0">
                <a:solidFill>
                  <a:srgbClr val="002060"/>
                </a:solidFill>
              </a:rPr>
              <a:t>Voorstel Design </a:t>
            </a:r>
            <a:r>
              <a:rPr lang="nl-NL" sz="3200" b="1" dirty="0" err="1" smtClean="0">
                <a:solidFill>
                  <a:srgbClr val="002060"/>
                </a:solidFill>
              </a:rPr>
              <a:t>Sifra</a:t>
            </a:r>
            <a:r>
              <a:rPr lang="nl-NL" sz="3200" b="1" dirty="0" smtClean="0">
                <a:solidFill>
                  <a:srgbClr val="002060"/>
                </a:solidFill>
              </a:rPr>
              <a:t> Groep</a:t>
            </a:r>
            <a:endParaRPr lang="nl-NL" sz="3200" b="1" dirty="0">
              <a:solidFill>
                <a:srgbClr val="00206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67744" y="3177433"/>
            <a:ext cx="5734734" cy="618181"/>
          </a:xfrm>
        </p:spPr>
        <p:txBody>
          <a:bodyPr>
            <a:norm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Richtlijnen voor eerste ontwerp-opzet website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2" y="6325370"/>
            <a:ext cx="1082860" cy="2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99593" y="1988840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 de volgende dia’s hebben wij enkele voorbeelden van websites op een rij</a:t>
            </a:r>
          </a:p>
          <a:p>
            <a:r>
              <a:rPr lang="nl-NL" dirty="0" smtClean="0"/>
              <a:t>gezet die richting geven aan de gewenste stijl en uitstraling voor de</a:t>
            </a:r>
          </a:p>
          <a:p>
            <a:r>
              <a:rPr lang="nl-NL" dirty="0"/>
              <a:t>n</a:t>
            </a:r>
            <a:r>
              <a:rPr lang="nl-NL" dirty="0" smtClean="0"/>
              <a:t>ieuw te ontwerpen website voor de </a:t>
            </a:r>
            <a:r>
              <a:rPr lang="nl-NL" dirty="0" err="1" smtClean="0"/>
              <a:t>Sifra</a:t>
            </a:r>
            <a:r>
              <a:rPr lang="nl-NL" dirty="0" smtClean="0"/>
              <a:t> groep.</a:t>
            </a:r>
          </a:p>
          <a:p>
            <a:endParaRPr lang="nl-NL" dirty="0"/>
          </a:p>
          <a:p>
            <a:r>
              <a:rPr lang="nl-NL" dirty="0" smtClean="0"/>
              <a:t>Per onderwerp benoemen we pluspunten en indien van toepassing verbeterpunten met betrekking tot de getoonde voorbeelden.</a:t>
            </a:r>
          </a:p>
          <a:p>
            <a:endParaRPr lang="nl-NL" dirty="0"/>
          </a:p>
          <a:p>
            <a:r>
              <a:rPr lang="nl-NL" dirty="0" smtClean="0"/>
              <a:t>Afsluitend volgt mede naar aanleiding van de voorbeelden een opsomming</a:t>
            </a:r>
          </a:p>
          <a:p>
            <a:r>
              <a:rPr lang="nl-NL" dirty="0" smtClean="0"/>
              <a:t>van sterke punten en aspecten die ons uitgangspunt zullen vormen in het</a:t>
            </a:r>
          </a:p>
          <a:p>
            <a:r>
              <a:rPr lang="nl-NL" dirty="0"/>
              <a:t>o</a:t>
            </a:r>
            <a:r>
              <a:rPr lang="nl-NL" dirty="0" smtClean="0"/>
              <a:t>pzetten van het ontwerp voor de nieuwe website.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86" y="332656"/>
            <a:ext cx="2000250" cy="10287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2" y="6325370"/>
            <a:ext cx="1082860" cy="2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" y="188640"/>
            <a:ext cx="8229600" cy="4283901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2" y="6325370"/>
            <a:ext cx="1082860" cy="27198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395536" y="4581128"/>
            <a:ext cx="4248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Frisse uitstraling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Ruimtelijk ontwerp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Moderne uitstraling: sterk ‘2.0’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Heldere structuur en uitlijning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‘</a:t>
            </a:r>
            <a:r>
              <a:rPr lang="nl-NL" sz="1400" b="1" dirty="0" err="1" smtClean="0">
                <a:solidFill>
                  <a:schemeClr val="accent3">
                    <a:lumMod val="50000"/>
                  </a:schemeClr>
                </a:solidFill>
              </a:rPr>
              <a:t>Less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 is more’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Sterk gebruik van lettertype &amp; -kleur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Doeltreffend gebruik afbeeldingen &gt; </a:t>
            </a:r>
            <a:r>
              <a:rPr lang="nl-NL" sz="1400" b="1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nelle laadtijd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4860032" y="4581128"/>
            <a:ext cx="34983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6">
                    <a:lumMod val="50000"/>
                  </a:schemeClr>
                </a:solidFill>
              </a:rPr>
              <a:t>Ontbreken van moderne footer: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6">
                    <a:lumMod val="50000"/>
                  </a:schemeClr>
                </a:solidFill>
              </a:rPr>
              <a:t>Contactinfo niet direct zichtbaar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6">
                    <a:lumMod val="50000"/>
                  </a:schemeClr>
                </a:solidFill>
              </a:rPr>
              <a:t>Geen beknopt contactformulier in footer</a:t>
            </a:r>
            <a:endParaRPr lang="nl-NL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2" y="6325370"/>
            <a:ext cx="1082860" cy="27198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95536" y="4877876"/>
            <a:ext cx="42026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‘</a:t>
            </a:r>
            <a:r>
              <a:rPr lang="nl-NL" sz="1400" b="1" dirty="0" err="1" smtClean="0">
                <a:solidFill>
                  <a:schemeClr val="accent3">
                    <a:lumMod val="50000"/>
                  </a:schemeClr>
                </a:solidFill>
              </a:rPr>
              <a:t>Less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 is more’ / Snelle laadtijd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Rustige en open uitstraling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Submenu met organisatie-gerelateerde links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Gebruik van kleur in menu-groepen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Gebruik van ‘</a:t>
            </a:r>
            <a:r>
              <a:rPr lang="nl-NL" sz="1400" b="1" dirty="0" err="1" smtClean="0">
                <a:solidFill>
                  <a:schemeClr val="accent3">
                    <a:lumMod val="50000"/>
                  </a:schemeClr>
                </a:solidFill>
              </a:rPr>
              <a:t>teaser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’ (direct onder de menu-items)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Uitgebreide footer met links</a:t>
            </a:r>
            <a:endParaRPr lang="nl-NL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860032" y="4877876"/>
            <a:ext cx="3360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nl-NL" sz="1400" b="1" dirty="0" smtClean="0">
                <a:solidFill>
                  <a:schemeClr val="accent6">
                    <a:lumMod val="50000"/>
                  </a:schemeClr>
                </a:solidFill>
              </a:rPr>
              <a:t>eel tekst / Weinig afbeeldingen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6">
                    <a:lumMod val="50000"/>
                  </a:schemeClr>
                </a:solidFill>
              </a:rPr>
              <a:t>Contactinfo niet direct zichtbaar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6">
                    <a:lumMod val="50000"/>
                  </a:schemeClr>
                </a:solidFill>
              </a:rPr>
              <a:t>Afwezigheid contactformulier in footer</a:t>
            </a:r>
            <a:endParaRPr lang="nl-NL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8" y="116632"/>
            <a:ext cx="8054882" cy="47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2" y="6325370"/>
            <a:ext cx="1082860" cy="27198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4752528" cy="5809916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580113" y="345569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Gebruik van 2 hoofdkleuren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Pakkende header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Moderne en informatieve footer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err="1" smtClean="0">
                <a:solidFill>
                  <a:schemeClr val="accent3">
                    <a:lumMod val="50000"/>
                  </a:schemeClr>
                </a:solidFill>
              </a:rPr>
              <a:t>Social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nl-NL" sz="1400" b="1" dirty="0" err="1" smtClean="0">
                <a:solidFill>
                  <a:schemeClr val="accent3">
                    <a:lumMod val="50000"/>
                  </a:schemeClr>
                </a:solidFill>
              </a:rPr>
              <a:t>sharing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 links goed zichtbaar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Rustige opzet van infoblokken: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Gebruik van icoontjes naast tekst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err="1" smtClean="0">
                <a:solidFill>
                  <a:schemeClr val="accent3">
                    <a:lumMod val="50000"/>
                  </a:schemeClr>
                </a:solidFill>
              </a:rPr>
              <a:t>Eye-catchers</a:t>
            </a: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Oranje button naar contactformulier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Weergave testimonials van klanten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604209" y="2636912"/>
            <a:ext cx="336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6">
                    <a:lumMod val="50000"/>
                  </a:schemeClr>
                </a:solidFill>
              </a:rPr>
              <a:t>Afwezigheid contactformulier in footer</a:t>
            </a:r>
            <a:endParaRPr lang="nl-NL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2" y="6325370"/>
            <a:ext cx="1082860" cy="27198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1004"/>
            <a:ext cx="4209681" cy="5670284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220072" y="469840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Beeldvullende achtergrond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Gebruik van informatieve video’s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Veel elementen: toch overzichtelijk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Goed gebruik afbeeldingen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Goed neerzetten van sfeer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Goed gebruik hoofdkleuren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Medewerkers aan het woord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Meerwaarde activiteiten toegelicht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Diverse ingangen naar dezelfde info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5244169" y="2636912"/>
            <a:ext cx="3504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6">
                    <a:lumMod val="50000"/>
                  </a:schemeClr>
                </a:solidFill>
              </a:rPr>
              <a:t>Wellicht ietwat onduidelijke opbouw website qua inhoud</a:t>
            </a:r>
            <a:endParaRPr lang="nl-NL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9933"/>
            <a:ext cx="5256584" cy="574336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2" y="6325370"/>
            <a:ext cx="1082860" cy="27198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580112" y="317555"/>
            <a:ext cx="3491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Onconventionele indeling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Moderne opzet: sterk ‘2.0’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Mooie opmaak artikelen per infogroep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Actueel &amp; informatief uiterlijk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3">
                    <a:lumMod val="50000"/>
                  </a:schemeClr>
                </a:solidFill>
              </a:rPr>
              <a:t>Inhoud &amp; opzet sluit aan op doel website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5580112" y="1609636"/>
            <a:ext cx="3504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chemeClr val="accent6">
                    <a:lumMod val="50000"/>
                  </a:schemeClr>
                </a:solidFill>
              </a:rPr>
              <a:t>Afwezigheid moderne footer met uitgebreide info en evt. contactformulier</a:t>
            </a:r>
            <a:endParaRPr lang="nl-NL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47" y="543028"/>
            <a:ext cx="1818409" cy="935182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2267744" y="326082"/>
            <a:ext cx="5760640" cy="99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smtClean="0">
                <a:solidFill>
                  <a:srgbClr val="002060"/>
                </a:solidFill>
              </a:rPr>
              <a:t>Voorstel Design Sifra Groep</a:t>
            </a:r>
            <a:endParaRPr lang="nl-NL" sz="3200" b="1" dirty="0">
              <a:solidFill>
                <a:srgbClr val="002060"/>
              </a:solidFill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>
          <a:xfrm>
            <a:off x="2267744" y="1010619"/>
            <a:ext cx="5734734" cy="618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b="1" smtClean="0">
                <a:solidFill>
                  <a:schemeClr val="accent2">
                    <a:lumMod val="75000"/>
                  </a:schemeClr>
                </a:solidFill>
              </a:rPr>
              <a:t>Richtlijnen voor eerste ontwerp-opzet website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2" y="6325370"/>
            <a:ext cx="1082860" cy="27198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2216269" y="1844824"/>
            <a:ext cx="49247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Ruimtelijk ontwerp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Frisse uitstraling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‘</a:t>
            </a:r>
            <a:r>
              <a:rPr lang="nl-NL" sz="1400" b="1" dirty="0" err="1" smtClean="0">
                <a:solidFill>
                  <a:srgbClr val="002060"/>
                </a:solidFill>
              </a:rPr>
              <a:t>Less</a:t>
            </a:r>
            <a:r>
              <a:rPr lang="nl-NL" sz="1400" b="1" dirty="0" smtClean="0">
                <a:solidFill>
                  <a:srgbClr val="002060"/>
                </a:solidFill>
              </a:rPr>
              <a:t> is more’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Heldere structuur en indeling website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>
                <a:solidFill>
                  <a:srgbClr val="002060"/>
                </a:solidFill>
              </a:rPr>
              <a:t>B</a:t>
            </a:r>
            <a:r>
              <a:rPr lang="nl-NL" sz="1400" b="1" dirty="0" smtClean="0">
                <a:solidFill>
                  <a:srgbClr val="002060"/>
                </a:solidFill>
              </a:rPr>
              <a:t>ieden van meerdere ingangen naar dezelfde info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Duidelijke aanwezigheid &amp; gebruik </a:t>
            </a:r>
            <a:r>
              <a:rPr lang="nl-NL" sz="1400" b="1" dirty="0" err="1" smtClean="0">
                <a:solidFill>
                  <a:srgbClr val="002060"/>
                </a:solidFill>
              </a:rPr>
              <a:t>social</a:t>
            </a:r>
            <a:r>
              <a:rPr lang="nl-NL" sz="1400" b="1" dirty="0" smtClean="0">
                <a:solidFill>
                  <a:srgbClr val="002060"/>
                </a:solidFill>
              </a:rPr>
              <a:t> links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Gebruik van fraaie </a:t>
            </a:r>
            <a:r>
              <a:rPr lang="nl-NL" sz="1400" b="1" dirty="0" err="1" smtClean="0">
                <a:solidFill>
                  <a:srgbClr val="002060"/>
                </a:solidFill>
              </a:rPr>
              <a:t>teaser</a:t>
            </a:r>
            <a:r>
              <a:rPr lang="nl-NL" sz="1400" b="1" dirty="0" smtClean="0">
                <a:solidFill>
                  <a:srgbClr val="002060"/>
                </a:solidFill>
              </a:rPr>
              <a:t> / aandachtstrekker in header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Gebruik van sprekende afbeeldingen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Gebruik van sprekende hoofd- en steunkleur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Gebruik van sprekende </a:t>
            </a:r>
            <a:r>
              <a:rPr lang="nl-NL" sz="1400" b="1" dirty="0" err="1" smtClean="0">
                <a:solidFill>
                  <a:srgbClr val="002060"/>
                </a:solidFill>
              </a:rPr>
              <a:t>stijl-elementen</a:t>
            </a:r>
            <a:r>
              <a:rPr lang="nl-NL" sz="1400" b="1" dirty="0" smtClean="0">
                <a:solidFill>
                  <a:srgbClr val="002060"/>
                </a:solidFill>
              </a:rPr>
              <a:t> &amp; </a:t>
            </a:r>
            <a:r>
              <a:rPr lang="nl-NL" sz="1400" b="1" dirty="0" err="1" smtClean="0">
                <a:solidFill>
                  <a:srgbClr val="002060"/>
                </a:solidFill>
              </a:rPr>
              <a:t>icons</a:t>
            </a:r>
            <a:endParaRPr lang="nl-NL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Ruime footer met algemene info en contactformulier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Hoofdmenu met duidelijke hoofdzaken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Submenu met meer organisatie-gerelateerde links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Opname testimonials van klanten op homepage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Helder aangeven van</a:t>
            </a:r>
            <a:r>
              <a:rPr lang="nl-NL" sz="1400" b="1" dirty="0" smtClean="0">
                <a:solidFill>
                  <a:srgbClr val="002060"/>
                </a:solidFill>
              </a:rPr>
              <a:t> </a:t>
            </a:r>
            <a:r>
              <a:rPr lang="nl-NL" sz="1400" b="1" dirty="0" smtClean="0">
                <a:solidFill>
                  <a:srgbClr val="002060"/>
                </a:solidFill>
              </a:rPr>
              <a:t>betekenis &amp; </a:t>
            </a:r>
            <a:r>
              <a:rPr lang="nl-NL" sz="1400" b="1" dirty="0" smtClean="0">
                <a:solidFill>
                  <a:srgbClr val="002060"/>
                </a:solidFill>
              </a:rPr>
              <a:t>meerwaarde </a:t>
            </a:r>
            <a:r>
              <a:rPr lang="nl-NL" sz="1400" b="1" dirty="0" smtClean="0">
                <a:solidFill>
                  <a:srgbClr val="002060"/>
                </a:solidFill>
              </a:rPr>
              <a:t>voor klanten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Actuele inhoud professioneel gepresenteerd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Modern en eigentijds ontwerp: sterk ‘2.0’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b="1" dirty="0" smtClean="0">
                <a:solidFill>
                  <a:srgbClr val="002060"/>
                </a:solidFill>
              </a:rPr>
              <a:t>Wisselende weergave van logo’s klanten op homepage</a:t>
            </a:r>
          </a:p>
        </p:txBody>
      </p:sp>
    </p:spTree>
    <p:extLst>
      <p:ext uri="{BB962C8B-B14F-4D97-AF65-F5344CB8AC3E}">
        <p14:creationId xmlns:p14="http://schemas.microsoft.com/office/powerpoint/2010/main" val="10938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412</Words>
  <Application>Microsoft Office PowerPoint</Application>
  <PresentationFormat>Diavoorstelling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Voorstel Design Sifra Groep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Huib</dc:creator>
  <cp:lastModifiedBy>Huib</cp:lastModifiedBy>
  <cp:revision>22</cp:revision>
  <dcterms:created xsi:type="dcterms:W3CDTF">2012-02-14T10:20:32Z</dcterms:created>
  <dcterms:modified xsi:type="dcterms:W3CDTF">2012-02-14T12:25:55Z</dcterms:modified>
</cp:coreProperties>
</file>