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9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2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2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5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 rot="10800000" flipV="1">
            <a:off x="4677959" y="2875724"/>
            <a:ext cx="7514039" cy="1330555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6" y="2875725"/>
            <a:ext cx="4660906" cy="1330554"/>
            <a:chOff x="-6" y="205721"/>
            <a:chExt cx="5178311" cy="581977"/>
          </a:xfrm>
        </p:grpSpPr>
        <p:sp>
          <p:nvSpPr>
            <p:cNvPr id="20" name="직사각형 19"/>
            <p:cNvSpPr/>
            <p:nvPr/>
          </p:nvSpPr>
          <p:spPr>
            <a:xfrm rot="10800000" flipV="1">
              <a:off x="-4" y="205721"/>
              <a:ext cx="5178309" cy="189291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</a:t>
              </a:r>
              <a:r>
                <a:rPr lang="en-US" altLang="ko-K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</a:t>
              </a:r>
              <a:r>
                <a:rPr lang="ko-KR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쟁이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 rot="10800000" flipV="1">
              <a:off x="-6" y="395014"/>
              <a:ext cx="5171392" cy="195911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정예지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-4" y="590926"/>
              <a:ext cx="5178308" cy="196772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장민수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24279" y="2668628"/>
            <a:ext cx="1253118" cy="1554759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4762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4762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08503" y="2751836"/>
            <a:ext cx="454090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MNIST</a:t>
            </a:r>
            <a:endParaRPr lang="ko-KR" altLang="en-US" sz="6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79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54412" y="3847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ko-KR" altLang="en-US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조정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894561" y="2271453"/>
            <a:ext cx="500522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</a:t>
            </a:r>
          </a:p>
          <a:p>
            <a:pPr algn="ctr"/>
            <a:endParaRPr lang="en-US" altLang="ko-K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약 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98%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조금 향상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B44A90-8C53-4B06-A9C1-EF3B8F96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0269"/>
            <a:ext cx="66675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4654B60-02B8-42ED-855E-B1E1F44E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7164"/>
            <a:ext cx="6648450" cy="32956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E03F90-0AAC-4987-B6F2-3CAD3E44DC94}"/>
              </a:ext>
            </a:extLst>
          </p:cNvPr>
          <p:cNvSpPr/>
          <p:nvPr/>
        </p:nvSpPr>
        <p:spPr>
          <a:xfrm>
            <a:off x="6917768" y="2151322"/>
            <a:ext cx="500522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4</a:t>
            </a:r>
          </a:p>
          <a:p>
            <a:pPr algn="ctr"/>
            <a:endParaRPr lang="en-US" altLang="ko-K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C=3 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차이가 작다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F3E8D5-278D-4780-BC27-3AE2CE422A8D}"/>
              </a:ext>
            </a:extLst>
          </p:cNvPr>
          <p:cNvSpPr/>
          <p:nvPr/>
        </p:nvSpPr>
        <p:spPr>
          <a:xfrm>
            <a:off x="3054412" y="3847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ko-KR" altLang="en-US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조정</a:t>
            </a:r>
          </a:p>
        </p:txBody>
      </p:sp>
    </p:spTree>
    <p:extLst>
      <p:ext uri="{BB962C8B-B14F-4D97-AF65-F5344CB8AC3E}">
        <p14:creationId xmlns:p14="http://schemas.microsoft.com/office/powerpoint/2010/main" val="386930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3205E18-F159-4803-BE26-D5C96001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21" y="1184370"/>
            <a:ext cx="6838950" cy="332422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376D25-19A9-4F18-B401-6641A9F51503}"/>
              </a:ext>
            </a:extLst>
          </p:cNvPr>
          <p:cNvSpPr/>
          <p:nvPr/>
        </p:nvSpPr>
        <p:spPr>
          <a:xfrm>
            <a:off x="6894561" y="2271453"/>
            <a:ext cx="500522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5</a:t>
            </a:r>
          </a:p>
          <a:p>
            <a:pPr algn="ctr"/>
            <a:endParaRPr lang="en-US" altLang="ko-K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C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3,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와 차이가 작다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4728C7-0F46-46E0-A4F9-3B60ABDDC631}"/>
              </a:ext>
            </a:extLst>
          </p:cNvPr>
          <p:cNvSpPr/>
          <p:nvPr/>
        </p:nvSpPr>
        <p:spPr>
          <a:xfrm>
            <a:off x="3054412" y="3847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ko-KR" altLang="en-US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조정</a:t>
            </a:r>
          </a:p>
        </p:txBody>
      </p:sp>
    </p:spTree>
    <p:extLst>
      <p:ext uri="{BB962C8B-B14F-4D97-AF65-F5344CB8AC3E}">
        <p14:creationId xmlns:p14="http://schemas.microsoft.com/office/powerpoint/2010/main" val="111141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61845" y="8050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</a:t>
            </a:r>
            <a:r>
              <a:rPr lang="ko-KR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43E082A-6434-4936-8344-1187EFCA09F3}"/>
              </a:ext>
            </a:extLst>
          </p:cNvPr>
          <p:cNvSpPr/>
          <p:nvPr/>
        </p:nvSpPr>
        <p:spPr>
          <a:xfrm>
            <a:off x="7116105" y="3043009"/>
            <a:ext cx="500522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3, </a:t>
            </a:r>
            <a:r>
              <a:rPr lang="en-US" altLang="ko-KR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StandardScaler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endParaRPr lang="en-US" altLang="ko-K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96%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떨어진 것을 확인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69B201-FF7D-44B7-80B9-CC3329EE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7" y="1080220"/>
            <a:ext cx="70866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35740" y="8050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4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A358E2-808A-447D-A6F2-DEC2DFDE9F9C}"/>
              </a:ext>
            </a:extLst>
          </p:cNvPr>
          <p:cNvSpPr txBox="1"/>
          <p:nvPr/>
        </p:nvSpPr>
        <p:spPr>
          <a:xfrm>
            <a:off x="646283" y="1452445"/>
            <a:ext cx="8336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모델을 구현하여 정확도를 확인해 보았다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지정해 주었더니 정확도가 상승하였고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값이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때 정확도의 차이는 거의 없었다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나은 모델을 구현하기 위해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StandardScaler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사용해보았는데 오히려 정확도가 떨어진 모습을 확인할 수 있었다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실행해본 가장 최적의 모델은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값이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때였다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53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790429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16749" y="844896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6748" y="1485900"/>
            <a:ext cx="34339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altLang="ko-KR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set</a:t>
            </a:r>
            <a:r>
              <a:rPr lang="ko-KR" alt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확인</a:t>
            </a:r>
            <a:endParaRPr lang="en-US" altLang="ko-KR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6748" y="2340782"/>
            <a:ext cx="353654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</a:t>
            </a:r>
            <a:r>
              <a:rPr lang="en-US" altLang="ko-KR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구현하기</a:t>
            </a:r>
            <a:endParaRPr lang="en-US" altLang="ko-KR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6748" y="3195664"/>
            <a:ext cx="519725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 나은 모델 구현하기</a:t>
            </a:r>
            <a:endParaRPr lang="en-US" altLang="ko-KR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6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" y="1122672"/>
            <a:ext cx="8180485" cy="51344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88669" y="2345494"/>
            <a:ext cx="467619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MNIST 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불러오기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D9BCCD-504D-4939-A32F-2CC3B1B434A1}"/>
              </a:ext>
            </a:extLst>
          </p:cNvPr>
          <p:cNvSpPr/>
          <p:nvPr/>
        </p:nvSpPr>
        <p:spPr>
          <a:xfrm>
            <a:off x="4159253" y="115472"/>
            <a:ext cx="355257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35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ko-KR" altLang="en-US" sz="35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확인</a:t>
            </a:r>
            <a:endParaRPr lang="en-US" altLang="ko-KR" sz="35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21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6" y="994077"/>
            <a:ext cx="9253242" cy="249370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360328" y="1078680"/>
            <a:ext cx="467619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MNIST 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불러오기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B37485-5409-4BB8-9A05-96AB455BF927}"/>
              </a:ext>
            </a:extLst>
          </p:cNvPr>
          <p:cNvSpPr/>
          <p:nvPr/>
        </p:nvSpPr>
        <p:spPr>
          <a:xfrm>
            <a:off x="4319712" y="119701"/>
            <a:ext cx="355257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35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ko-KR" altLang="en-US" sz="35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확인</a:t>
            </a:r>
            <a:endParaRPr lang="en-US" altLang="ko-KR" sz="35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157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7759" y="4057704"/>
            <a:ext cx="467619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이미지의 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벡터를 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28*28 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배열로 크기를 바꾼 뒤 </a:t>
            </a:r>
            <a:r>
              <a:rPr lang="ko-KR" alt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그려줌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9" y="907534"/>
            <a:ext cx="5200650" cy="5457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086" y="948041"/>
            <a:ext cx="6252954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322" y="2645727"/>
            <a:ext cx="5591175" cy="150495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ADB0FC-0113-467E-BECD-EB21830CE830}"/>
              </a:ext>
            </a:extLst>
          </p:cNvPr>
          <p:cNvSpPr/>
          <p:nvPr/>
        </p:nvSpPr>
        <p:spPr>
          <a:xfrm>
            <a:off x="4379023" y="119701"/>
            <a:ext cx="34339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altLang="ko-KR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set</a:t>
            </a:r>
            <a:r>
              <a:rPr lang="ko-KR" alt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확인</a:t>
            </a:r>
            <a:endParaRPr lang="en-US" altLang="ko-KR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17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977077"/>
            <a:ext cx="6762270" cy="354267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76F1EE-2FDC-44AF-8C9B-C18AEF0850AB}"/>
              </a:ext>
            </a:extLst>
          </p:cNvPr>
          <p:cNvSpPr/>
          <p:nvPr/>
        </p:nvSpPr>
        <p:spPr>
          <a:xfrm>
            <a:off x="4253451" y="119701"/>
            <a:ext cx="355257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altLang="ko-KR" sz="3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set</a:t>
            </a:r>
            <a:r>
              <a:rPr lang="ko-KR" altLang="en-US" sz="3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확인</a:t>
            </a:r>
            <a:endParaRPr lang="en-US" altLang="ko-KR" sz="3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66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1" y="1090217"/>
            <a:ext cx="4652776" cy="454053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5AC2DB-9663-471A-B4E6-1636EA601403}"/>
              </a:ext>
            </a:extLst>
          </p:cNvPr>
          <p:cNvSpPr/>
          <p:nvPr/>
        </p:nvSpPr>
        <p:spPr>
          <a:xfrm>
            <a:off x="4319712" y="119701"/>
            <a:ext cx="355257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35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ko-KR" altLang="en-US" sz="35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확인</a:t>
            </a:r>
            <a:endParaRPr lang="en-US" altLang="ko-KR" sz="35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97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4" b="45823"/>
          <a:stretch/>
        </p:blipFill>
        <p:spPr>
          <a:xfrm>
            <a:off x="438765" y="1122673"/>
            <a:ext cx="10123013" cy="113720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797759" y="4057704"/>
            <a:ext cx="500522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데이터를 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분류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123EC5-841A-4343-BADA-8001453F50E0}"/>
              </a:ext>
            </a:extLst>
          </p:cNvPr>
          <p:cNvSpPr/>
          <p:nvPr/>
        </p:nvSpPr>
        <p:spPr>
          <a:xfrm>
            <a:off x="4133223" y="157451"/>
            <a:ext cx="353654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35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</a:t>
            </a:r>
            <a:r>
              <a:rPr lang="en-US" altLang="ko-KR" sz="35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5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구현하기</a:t>
            </a:r>
            <a:endParaRPr lang="en-US" altLang="ko-KR" sz="35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878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0801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</a:t>
            </a:r>
            <a:r>
              <a:rPr lang="ko-KR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사용</a:t>
            </a:r>
            <a:endParaRPr lang="en-US" altLang="ko-K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F952411-64BC-4BAF-949D-F53F445F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904"/>
            <a:ext cx="6715125" cy="36385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5005" y="1813923"/>
            <a:ext cx="500522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Some_digit</a:t>
            </a:r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7A3209-5F69-49EA-A97D-006EF4662FA8}"/>
              </a:ext>
            </a:extLst>
          </p:cNvPr>
          <p:cNvSpPr/>
          <p:nvPr/>
        </p:nvSpPr>
        <p:spPr>
          <a:xfrm>
            <a:off x="6737796" y="2132492"/>
            <a:ext cx="5005224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클래스의 점수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가장 높은 클래스는 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8A4423C-E3B9-4E1D-8AF5-D198663F698E}"/>
              </a:ext>
            </a:extLst>
          </p:cNvPr>
          <p:cNvSpPr/>
          <p:nvPr/>
        </p:nvSpPr>
        <p:spPr>
          <a:xfrm>
            <a:off x="6866036" y="4560607"/>
            <a:ext cx="500522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F54885-B290-4C4B-B112-4DFD1EBC3A3F}"/>
              </a:ext>
            </a:extLst>
          </p:cNvPr>
          <p:cNvSpPr/>
          <p:nvPr/>
        </p:nvSpPr>
        <p:spPr>
          <a:xfrm>
            <a:off x="6676726" y="3426431"/>
            <a:ext cx="500522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</a:t>
            </a:r>
            <a:r>
              <a:rPr lang="en-US" altLang="ko-KR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validataion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사용해 성능 평가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약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97%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993000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209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정예지</cp:lastModifiedBy>
  <cp:revision>18</cp:revision>
  <dcterms:created xsi:type="dcterms:W3CDTF">2021-02-10T02:21:52Z</dcterms:created>
  <dcterms:modified xsi:type="dcterms:W3CDTF">2021-02-19T10:54:42Z</dcterms:modified>
</cp:coreProperties>
</file>