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SaaS on DigitalOcean Kubernetes (DOKS)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Architecture, Setup Guide, and QBR Summary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396960" y="182880"/>
            <a:ext cx="2349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High-Level Architecture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60000" y="720000"/>
            <a:ext cx="7918920" cy="431892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DigitalOcean VPC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457200" y="1143000"/>
            <a:ext cx="7198920" cy="359892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DOKS Cluster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080000" y="1440000"/>
            <a:ext cx="2158920" cy="71892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K8s Service (LoadBalancer)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↳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DO Load Balancer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3600000" y="1440000"/>
            <a:ext cx="1438920" cy="71892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hitapp Pod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5400000" y="1440000"/>
            <a:ext cx="1438920" cy="71892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hitapp Pod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3886200" y="2520000"/>
            <a:ext cx="2952720" cy="71892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Redis (ClusterIP)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8"/>
          <p:cNvSpPr/>
          <p:nvPr/>
        </p:nvSpPr>
        <p:spPr>
          <a:xfrm>
            <a:off x="499680" y="2520000"/>
            <a:ext cx="3320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Metrics Server + HPA (CPU-based)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Setup Guide (Step-by-Step)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Build &amp; push Docker image to your registry.</a:t>
            </a:r>
            <a:endParaRPr b="0" lang="en-US" sz="32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Fill terraform.tfvars.example (app_image, region, etc.).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terraform init &amp;&amp; terraform apply.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Export kubeconfig from Terraform outputs.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Wait for LoadBalancer hostname and test.</a:t>
            </a:r>
            <a:endParaRPr b="0" lang="en-US" sz="2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Use HPA to scale based on CPU load.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QBR Summary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Current Infrastructure &amp; Performance: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DOKS cluster (autoscaling node pool), app pods behind DO Load Balancer.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Readiness/liveness probes ensure fast recovery; HPA up to 10 pods.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Baseline response times under light load; scale-out improves throughput.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QBR Summary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Recommendations: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Pin Kubernetes version; implement staging cluster; add CI/CD (GitHub Actions).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Add Ingress + cert-manager for TLS; enable CDN for static assets.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Add SLOs + alerts; right-size requests/limits; consider autoscaling nodes to 0 on off-hours.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QBR Summary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Risks &amp; Mitigations:</a:t>
            </a:r>
            <a:endParaRPr b="0" lang="en-US" sz="32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Redis is single-instance → add persistence or DO Managed Redis for HA.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Cost drift with over-provisioning → enforce budgets + autoscaling + monitoring.</a:t>
            </a:r>
            <a:endParaRPr b="0" lang="en-US" sz="2800" spc="-1" strike="noStrike">
              <a:latin typeface="Arial"/>
            </a:endParaRPr>
          </a:p>
          <a:p>
            <a:pPr lvl="1" marL="743040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Traffic spikes → HPA + surge upgrades + pod disruption budgets.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LibreOffice/7.0.4.2$MacOSX_X86_64 LibreOffice_project/dcf040e67528d9187c66b2379df5ea4407429775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2025-10-04T23:44:00Z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