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2"/>
      <p:bold r:id="rId43"/>
      <p:italic r:id="rId44"/>
      <p:boldItalic r:id="rId45"/>
    </p:embeddedFont>
    <p:embeddedFont>
      <p:font typeface="Georgia" panose="02040502050405020303" pitchFamily="18" charset="0"/>
      <p:regular r:id="rId46"/>
      <p:bold r:id="rId47"/>
      <p:italic r:id="rId48"/>
      <p:boldItalic r:id="rId49"/>
    </p:embeddedFont>
    <p:embeddedFont>
      <p:font typeface="Lato" panose="02020500000000000000" charset="0"/>
      <p:regular r:id="rId50"/>
      <p:bold r:id="rId51"/>
      <p:italic r:id="rId52"/>
      <p:boldItalic r:id="rId53"/>
    </p:embeddedFont>
    <p:embeddedFont>
      <p:font typeface="Lato Light" panose="02020500000000000000" charset="0"/>
      <p:regular r:id="rId54"/>
      <p:bold r:id="rId55"/>
      <p:italic r:id="rId56"/>
      <p:boldItalic r:id="rId57"/>
    </p:embeddedFont>
    <p:embeddedFont>
      <p:font typeface="Montserrat" panose="02020500000000000000" charset="0"/>
      <p:regular r:id="rId58"/>
      <p:bold r:id="rId59"/>
      <p:italic r:id="rId60"/>
      <p:boldItalic r:id="rId61"/>
    </p:embeddedFont>
    <p:embeddedFont>
      <p:font typeface="Raleway" panose="02020500000000000000" charset="0"/>
      <p:regular r:id="rId62"/>
      <p:bold r:id="rId63"/>
      <p:italic r:id="rId64"/>
      <p:boldItalic r:id="rId6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8665B7-6574-423E-A4B5-A6C020D860FF}">
  <a:tblStyle styleId="{C98665B7-6574-423E-A4B5-A6C020D860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A8698C-63BC-4B6A-AE92-7E62379B444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font" Target="fonts/font14.fntdata"/><Relationship Id="rId63" Type="http://schemas.openxmlformats.org/officeDocument/2006/relationships/font" Target="fonts/font22.fntdata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8" Type="http://schemas.openxmlformats.org/officeDocument/2006/relationships/font" Target="fonts/font17.fntdata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57" Type="http://schemas.openxmlformats.org/officeDocument/2006/relationships/font" Target="fonts/font16.fntdata"/><Relationship Id="rId61" Type="http://schemas.openxmlformats.org/officeDocument/2006/relationships/font" Target="fonts/font2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Relationship Id="rId60" Type="http://schemas.openxmlformats.org/officeDocument/2006/relationships/font" Target="fonts/font19.fntdata"/><Relationship Id="rId65" Type="http://schemas.openxmlformats.org/officeDocument/2006/relationships/font" Target="fonts/font2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font" Target="fonts/font15.fntdata"/><Relationship Id="rId64" Type="http://schemas.openxmlformats.org/officeDocument/2006/relationships/font" Target="fonts/font23.fntdata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59" Type="http://schemas.openxmlformats.org/officeDocument/2006/relationships/font" Target="fonts/font18.fntdata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font" Target="fonts/font13.fntdata"/><Relationship Id="rId62" Type="http://schemas.openxmlformats.org/officeDocument/2006/relationships/font" Target="fonts/font2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aaa6d39ba0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aaa6d39ba0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aaa6d39ba0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aaa6d39ba0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aaa6d39ba0_1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aaa6d39ba0_1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aaa6d39ba0_1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aaa6d39ba0_1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aaa6d39ba0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aaa6d39ba0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aaa6d39ba0_1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aaa6d39ba0_1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aaa6d39ba0_1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aaa6d39ba0_1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aaa6d39ba0_1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aaa6d39ba0_1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aaa6d39ba0_1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aaa6d39ba0_1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aaa6d39ba0_1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aaa6d39ba0_1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8038cf96a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8038cf96a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g143b3862eb_156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4" name="Google Shape;1394;g143b3862eb_156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g6137462377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1" name="Google Shape;1401;g6137462377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▷"/>
              <a:defRPr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accent6"/>
                </a:solidFill>
              </a:rPr>
              <a:t>“</a:t>
            </a:r>
            <a:endParaRPr sz="9600" b="1">
              <a:solidFill>
                <a:schemeClr val="accent6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5723283" y="1599675"/>
            <a:ext cx="17103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7434177" y="1599675"/>
            <a:ext cx="17103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0" y="1599675"/>
            <a:ext cx="17103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1710425" y="1599675"/>
            <a:ext cx="17103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2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3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9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9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1"/>
          </p:nvPr>
        </p:nvSpPr>
        <p:spPr>
          <a:xfrm>
            <a:off x="893700" y="4649963"/>
            <a:ext cx="6462600" cy="35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raleway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lato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>
            <a:spLocks noGrp="1"/>
          </p:cNvSpPr>
          <p:nvPr>
            <p:ph type="title"/>
          </p:nvPr>
        </p:nvSpPr>
        <p:spPr>
          <a:xfrm>
            <a:off x="893700" y="978844"/>
            <a:ext cx="3094800" cy="65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 picture is worth a thousand words</a:t>
            </a:r>
            <a:endParaRPr sz="2400"/>
          </a:p>
        </p:txBody>
      </p:sp>
      <p:sp>
        <p:nvSpPr>
          <p:cNvPr id="162" name="Google Shape;162;p21"/>
          <p:cNvSpPr txBox="1">
            <a:spLocks noGrp="1"/>
          </p:cNvSpPr>
          <p:nvPr>
            <p:ph type="body" idx="1"/>
          </p:nvPr>
        </p:nvSpPr>
        <p:spPr>
          <a:xfrm>
            <a:off x="893700" y="1771650"/>
            <a:ext cx="3094800" cy="16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  <a:endParaRPr sz="1800"/>
          </a:p>
        </p:txBody>
      </p:sp>
      <p:pic>
        <p:nvPicPr>
          <p:cNvPr id="163" name="Google Shape;163;p21"/>
          <p:cNvPicPr preferRelativeResize="0"/>
          <p:nvPr/>
        </p:nvPicPr>
        <p:blipFill rotWithShape="1">
          <a:blip r:embed="rId3">
            <a:alphaModFix/>
          </a:blip>
          <a:srcRect l="32845"/>
          <a:stretch/>
        </p:blipFill>
        <p:spPr>
          <a:xfrm>
            <a:off x="4612500" y="0"/>
            <a:ext cx="4531499" cy="5064469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0" y="3214294"/>
            <a:ext cx="7352400" cy="123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 txBox="1">
            <a:spLocks noGrp="1"/>
          </p:cNvSpPr>
          <p:nvPr>
            <p:ph type="title" idx="4294967295"/>
          </p:nvPr>
        </p:nvSpPr>
        <p:spPr>
          <a:xfrm>
            <a:off x="924125" y="3385744"/>
            <a:ext cx="5796000" cy="55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 big impact?</a:t>
            </a:r>
            <a:endParaRPr/>
          </a:p>
        </p:txBody>
      </p:sp>
      <p:sp>
        <p:nvSpPr>
          <p:cNvPr id="171" name="Google Shape;171;p22"/>
          <p:cNvSpPr txBox="1">
            <a:spLocks noGrp="1"/>
          </p:cNvSpPr>
          <p:nvPr>
            <p:ph type="body" idx="4294967295"/>
          </p:nvPr>
        </p:nvSpPr>
        <p:spPr>
          <a:xfrm>
            <a:off x="924125" y="3809513"/>
            <a:ext cx="5796000" cy="6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Use big image.</a:t>
            </a:r>
            <a:endParaRPr sz="2400"/>
          </a:p>
        </p:txBody>
      </p:sp>
      <p:sp>
        <p:nvSpPr>
          <p:cNvPr id="172" name="Google Shape;172;p22"/>
          <p:cNvSpPr/>
          <p:nvPr/>
        </p:nvSpPr>
        <p:spPr>
          <a:xfrm>
            <a:off x="0" y="4444375"/>
            <a:ext cx="9240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924117" y="4444375"/>
            <a:ext cx="64284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>
            <a:spLocks noGrp="1"/>
          </p:cNvSpPr>
          <p:nvPr>
            <p:ph type="title"/>
          </p:nvPr>
        </p:nvSpPr>
        <p:spPr>
          <a:xfrm>
            <a:off x="893700" y="60603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180" name="Google Shape;180;p23"/>
          <p:cNvSpPr/>
          <p:nvPr/>
        </p:nvSpPr>
        <p:spPr>
          <a:xfrm rot="-3201117">
            <a:off x="4056175" y="2429298"/>
            <a:ext cx="1193169" cy="1210239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7800" lvl="0" indent="-177800" algn="ctr" rtl="0">
              <a:spcBef>
                <a:spcPts val="0"/>
              </a:spcBef>
              <a:spcAft>
                <a:spcPts val="0"/>
              </a:spcAft>
              <a:buFont typeface="Georgia"/>
              <a:buNone/>
            </a:pPr>
            <a:endParaRPr/>
          </a:p>
        </p:txBody>
      </p:sp>
      <p:grpSp>
        <p:nvGrpSpPr>
          <p:cNvPr id="181" name="Google Shape;181;p23"/>
          <p:cNvGrpSpPr/>
          <p:nvPr/>
        </p:nvGrpSpPr>
        <p:grpSpPr>
          <a:xfrm>
            <a:off x="4296084" y="2105910"/>
            <a:ext cx="2753137" cy="2924644"/>
            <a:chOff x="4184863" y="1520198"/>
            <a:chExt cx="2958454" cy="3298347"/>
          </a:xfrm>
        </p:grpSpPr>
        <p:sp>
          <p:nvSpPr>
            <p:cNvPr id="182" name="Google Shape;182;p23"/>
            <p:cNvSpPr/>
            <p:nvPr/>
          </p:nvSpPr>
          <p:spPr>
            <a:xfrm rot="-3280088">
              <a:off x="4136321" y="2563569"/>
              <a:ext cx="3184127" cy="1211606"/>
            </a:xfrm>
            <a:custGeom>
              <a:avLst/>
              <a:gdLst/>
              <a:ahLst/>
              <a:cxnLst/>
              <a:rect l="l" t="t" r="r" b="b"/>
              <a:pathLst>
                <a:path w="492" h="187" extrusionOk="0">
                  <a:moveTo>
                    <a:pt x="457" y="0"/>
                  </a:moveTo>
                  <a:cubicBezTo>
                    <a:pt x="416" y="91"/>
                    <a:pt x="325" y="155"/>
                    <a:pt x="218" y="155"/>
                  </a:cubicBezTo>
                  <a:cubicBezTo>
                    <a:pt x="137" y="155"/>
                    <a:pt x="64" y="118"/>
                    <a:pt x="17" y="60"/>
                  </a:cubicBezTo>
                  <a:cubicBezTo>
                    <a:pt x="11" y="70"/>
                    <a:pt x="5" y="80"/>
                    <a:pt x="0" y="90"/>
                  </a:cubicBezTo>
                  <a:cubicBezTo>
                    <a:pt x="54" y="150"/>
                    <a:pt x="132" y="187"/>
                    <a:pt x="218" y="187"/>
                  </a:cubicBezTo>
                  <a:cubicBezTo>
                    <a:pt x="343" y="187"/>
                    <a:pt x="449" y="109"/>
                    <a:pt x="492" y="0"/>
                  </a:cubicBezTo>
                  <a:cubicBezTo>
                    <a:pt x="480" y="0"/>
                    <a:pt x="468" y="1"/>
                    <a:pt x="457" y="0"/>
                  </a:cubicBezTo>
                  <a:close/>
                </a:path>
              </a:pathLst>
            </a:custGeom>
            <a:solidFill>
              <a:srgbClr val="CFE2F3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3" name="Google Shape;183;p23"/>
            <p:cNvSpPr/>
            <p:nvPr/>
          </p:nvSpPr>
          <p:spPr>
            <a:xfrm rot="-3280088">
              <a:off x="4100923" y="2460157"/>
              <a:ext cx="2729637" cy="1205146"/>
            </a:xfrm>
            <a:custGeom>
              <a:avLst/>
              <a:gdLst/>
              <a:ahLst/>
              <a:cxnLst/>
              <a:rect l="l" t="t" r="r" b="b"/>
              <a:pathLst>
                <a:path w="440" h="194" extrusionOk="0">
                  <a:moveTo>
                    <a:pt x="262" y="39"/>
                  </a:moveTo>
                  <a:cubicBezTo>
                    <a:pt x="206" y="71"/>
                    <a:pt x="134" y="53"/>
                    <a:pt x="100" y="0"/>
                  </a:cubicBezTo>
                  <a:cubicBezTo>
                    <a:pt x="57" y="25"/>
                    <a:pt x="24" y="60"/>
                    <a:pt x="0" y="99"/>
                  </a:cubicBezTo>
                  <a:cubicBezTo>
                    <a:pt x="47" y="157"/>
                    <a:pt x="120" y="194"/>
                    <a:pt x="201" y="194"/>
                  </a:cubicBezTo>
                  <a:cubicBezTo>
                    <a:pt x="308" y="194"/>
                    <a:pt x="399" y="130"/>
                    <a:pt x="440" y="39"/>
                  </a:cubicBezTo>
                  <a:cubicBezTo>
                    <a:pt x="393" y="37"/>
                    <a:pt x="346" y="24"/>
                    <a:pt x="303" y="0"/>
                  </a:cubicBezTo>
                  <a:cubicBezTo>
                    <a:pt x="292" y="15"/>
                    <a:pt x="279" y="29"/>
                    <a:pt x="262" y="39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4" name="Google Shape;184;p23"/>
            <p:cNvSpPr txBox="1"/>
            <p:nvPr/>
          </p:nvSpPr>
          <p:spPr>
            <a:xfrm rot="-3779206">
              <a:off x="4733052" y="2863735"/>
              <a:ext cx="1577952" cy="5632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 sz="1000">
                  <a:solidFill>
                    <a:schemeClr val="accent5"/>
                  </a:solidFill>
                  <a:latin typeface="Raleway"/>
                  <a:ea typeface="Raleway"/>
                  <a:cs typeface="Raleway"/>
                  <a:sym typeface="Raleway"/>
                </a:rPr>
                <a:t>Vestibulum congue </a:t>
              </a:r>
              <a:endParaRPr sz="10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185" name="Google Shape;185;p23"/>
          <p:cNvGrpSpPr/>
          <p:nvPr/>
        </p:nvGrpSpPr>
        <p:grpSpPr>
          <a:xfrm>
            <a:off x="3061056" y="694700"/>
            <a:ext cx="3065002" cy="2857759"/>
            <a:chOff x="2857731" y="-71332"/>
            <a:chExt cx="3293577" cy="3222916"/>
          </a:xfrm>
        </p:grpSpPr>
        <p:sp>
          <p:nvSpPr>
            <p:cNvPr id="186" name="Google Shape;186;p23"/>
            <p:cNvSpPr/>
            <p:nvPr/>
          </p:nvSpPr>
          <p:spPr>
            <a:xfrm rot="-3280089">
              <a:off x="3410337" y="297186"/>
              <a:ext cx="2188366" cy="2485879"/>
            </a:xfrm>
            <a:custGeom>
              <a:avLst/>
              <a:gdLst/>
              <a:ahLst/>
              <a:cxnLst/>
              <a:rect l="l" t="t" r="r" b="b"/>
              <a:pathLst>
                <a:path w="338" h="384" extrusionOk="0">
                  <a:moveTo>
                    <a:pt x="45" y="32"/>
                  </a:moveTo>
                  <a:cubicBezTo>
                    <a:pt x="189" y="32"/>
                    <a:pt x="306" y="148"/>
                    <a:pt x="306" y="292"/>
                  </a:cubicBezTo>
                  <a:cubicBezTo>
                    <a:pt x="306" y="325"/>
                    <a:pt x="300" y="355"/>
                    <a:pt x="289" y="384"/>
                  </a:cubicBezTo>
                  <a:cubicBezTo>
                    <a:pt x="301" y="384"/>
                    <a:pt x="312" y="384"/>
                    <a:pt x="324" y="383"/>
                  </a:cubicBezTo>
                  <a:cubicBezTo>
                    <a:pt x="333" y="354"/>
                    <a:pt x="338" y="324"/>
                    <a:pt x="338" y="292"/>
                  </a:cubicBezTo>
                  <a:cubicBezTo>
                    <a:pt x="338" y="131"/>
                    <a:pt x="207" y="0"/>
                    <a:pt x="45" y="0"/>
                  </a:cubicBezTo>
                  <a:cubicBezTo>
                    <a:pt x="30" y="0"/>
                    <a:pt x="15" y="1"/>
                    <a:pt x="0" y="3"/>
                  </a:cubicBezTo>
                  <a:cubicBezTo>
                    <a:pt x="6" y="13"/>
                    <a:pt x="12" y="23"/>
                    <a:pt x="18" y="33"/>
                  </a:cubicBezTo>
                  <a:cubicBezTo>
                    <a:pt x="27" y="32"/>
                    <a:pt x="36" y="32"/>
                    <a:pt x="45" y="32"/>
                  </a:cubicBezTo>
                  <a:close/>
                </a:path>
              </a:pathLst>
            </a:custGeom>
            <a:solidFill>
              <a:srgbClr val="9FC5E8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7" name="Google Shape;187;p23"/>
            <p:cNvSpPr/>
            <p:nvPr/>
          </p:nvSpPr>
          <p:spPr>
            <a:xfrm rot="-3280088">
              <a:off x="3667674" y="581521"/>
              <a:ext cx="1790169" cy="2186080"/>
            </a:xfrm>
            <a:custGeom>
              <a:avLst/>
              <a:gdLst/>
              <a:ahLst/>
              <a:cxnLst/>
              <a:rect l="l" t="t" r="r" b="b"/>
              <a:pathLst>
                <a:path w="288" h="352" extrusionOk="0">
                  <a:moveTo>
                    <a:pt x="27" y="0"/>
                  </a:moveTo>
                  <a:cubicBezTo>
                    <a:pt x="18" y="0"/>
                    <a:pt x="9" y="0"/>
                    <a:pt x="0" y="1"/>
                  </a:cubicBezTo>
                  <a:cubicBezTo>
                    <a:pt x="21" y="43"/>
                    <a:pt x="34" y="90"/>
                    <a:pt x="35" y="140"/>
                  </a:cubicBezTo>
                  <a:cubicBezTo>
                    <a:pt x="74" y="142"/>
                    <a:pt x="111" y="163"/>
                    <a:pt x="132" y="200"/>
                  </a:cubicBezTo>
                  <a:cubicBezTo>
                    <a:pt x="153" y="236"/>
                    <a:pt x="153" y="279"/>
                    <a:pt x="136" y="315"/>
                  </a:cubicBezTo>
                  <a:cubicBezTo>
                    <a:pt x="179" y="339"/>
                    <a:pt x="225" y="351"/>
                    <a:pt x="271" y="352"/>
                  </a:cubicBezTo>
                  <a:cubicBezTo>
                    <a:pt x="282" y="323"/>
                    <a:pt x="288" y="293"/>
                    <a:pt x="288" y="260"/>
                  </a:cubicBezTo>
                  <a:cubicBezTo>
                    <a:pt x="288" y="116"/>
                    <a:pt x="171" y="0"/>
                    <a:pt x="2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8" name="Google Shape;188;p23"/>
            <p:cNvSpPr txBox="1"/>
            <p:nvPr/>
          </p:nvSpPr>
          <p:spPr>
            <a:xfrm>
              <a:off x="3782825" y="1153125"/>
              <a:ext cx="1578000" cy="56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 sz="100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Vestibulum congue </a:t>
              </a:r>
              <a:endParaRPr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189" name="Google Shape;189;p23"/>
          <p:cNvGrpSpPr/>
          <p:nvPr/>
        </p:nvGrpSpPr>
        <p:grpSpPr>
          <a:xfrm>
            <a:off x="2225522" y="2251748"/>
            <a:ext cx="3186777" cy="2768524"/>
            <a:chOff x="1959887" y="1684671"/>
            <a:chExt cx="3424433" cy="3122279"/>
          </a:xfrm>
        </p:grpSpPr>
        <p:sp>
          <p:nvSpPr>
            <p:cNvPr id="190" name="Google Shape;190;p23"/>
            <p:cNvSpPr/>
            <p:nvPr/>
          </p:nvSpPr>
          <p:spPr>
            <a:xfrm rot="-3280088">
              <a:off x="2859669" y="1740600"/>
              <a:ext cx="1624870" cy="3045726"/>
            </a:xfrm>
            <a:custGeom>
              <a:avLst/>
              <a:gdLst/>
              <a:ahLst/>
              <a:cxnLst/>
              <a:rect l="l" t="t" r="r" b="b"/>
              <a:pathLst>
                <a:path w="251" h="470" extrusionOk="0">
                  <a:moveTo>
                    <a:pt x="32" y="286"/>
                  </a:moveTo>
                  <a:cubicBezTo>
                    <a:pt x="32" y="157"/>
                    <a:pt x="127" y="49"/>
                    <a:pt x="251" y="29"/>
                  </a:cubicBezTo>
                  <a:cubicBezTo>
                    <a:pt x="245" y="19"/>
                    <a:pt x="239" y="9"/>
                    <a:pt x="233" y="0"/>
                  </a:cubicBezTo>
                  <a:cubicBezTo>
                    <a:pt x="100" y="28"/>
                    <a:pt x="0" y="145"/>
                    <a:pt x="0" y="286"/>
                  </a:cubicBezTo>
                  <a:cubicBezTo>
                    <a:pt x="0" y="356"/>
                    <a:pt x="25" y="420"/>
                    <a:pt x="65" y="470"/>
                  </a:cubicBezTo>
                  <a:cubicBezTo>
                    <a:pt x="70" y="460"/>
                    <a:pt x="76" y="450"/>
                    <a:pt x="82" y="440"/>
                  </a:cubicBezTo>
                  <a:cubicBezTo>
                    <a:pt x="51" y="397"/>
                    <a:pt x="32" y="344"/>
                    <a:pt x="32" y="286"/>
                  </a:cubicBezTo>
                  <a:close/>
                </a:path>
              </a:pathLst>
            </a:custGeom>
            <a:solidFill>
              <a:srgbClr val="FCE5CD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91" name="Google Shape;191;p23"/>
            <p:cNvSpPr/>
            <p:nvPr/>
          </p:nvSpPr>
          <p:spPr>
            <a:xfrm rot="-3280089">
              <a:off x="3037225" y="1789647"/>
              <a:ext cx="1575644" cy="2550423"/>
            </a:xfrm>
            <a:custGeom>
              <a:avLst/>
              <a:gdLst/>
              <a:ahLst/>
              <a:cxnLst/>
              <a:rect l="l" t="t" r="r" b="b"/>
              <a:pathLst>
                <a:path w="254" h="411" extrusionOk="0">
                  <a:moveTo>
                    <a:pt x="152" y="311"/>
                  </a:moveTo>
                  <a:cubicBezTo>
                    <a:pt x="124" y="254"/>
                    <a:pt x="145" y="185"/>
                    <a:pt x="200" y="153"/>
                  </a:cubicBezTo>
                  <a:cubicBezTo>
                    <a:pt x="217" y="143"/>
                    <a:pt x="236" y="137"/>
                    <a:pt x="254" y="136"/>
                  </a:cubicBezTo>
                  <a:cubicBezTo>
                    <a:pt x="253" y="87"/>
                    <a:pt x="241" y="41"/>
                    <a:pt x="219" y="0"/>
                  </a:cubicBezTo>
                  <a:cubicBezTo>
                    <a:pt x="95" y="20"/>
                    <a:pt x="0" y="128"/>
                    <a:pt x="0" y="257"/>
                  </a:cubicBezTo>
                  <a:cubicBezTo>
                    <a:pt x="0" y="315"/>
                    <a:pt x="19" y="368"/>
                    <a:pt x="50" y="411"/>
                  </a:cubicBezTo>
                  <a:cubicBezTo>
                    <a:pt x="75" y="371"/>
                    <a:pt x="110" y="337"/>
                    <a:pt x="152" y="31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92" name="Google Shape;192;p23"/>
            <p:cNvSpPr txBox="1"/>
            <p:nvPr/>
          </p:nvSpPr>
          <p:spPr>
            <a:xfrm rot="3725110" flipH="1">
              <a:off x="2866277" y="2863871"/>
              <a:ext cx="1577671" cy="5631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 sz="100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Vestibulum congue </a:t>
              </a:r>
              <a:endParaRPr sz="1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193" name="Google Shape;193;p2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99" name="Google Shape;199;p24"/>
          <p:cNvGraphicFramePr/>
          <p:nvPr/>
        </p:nvGraphicFramePr>
        <p:xfrm>
          <a:off x="9525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{C98665B7-6574-423E-A4B5-A6C020D860FF}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1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</a:t>
                      </a:r>
                      <a:endParaRPr sz="11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</a:t>
                      </a:r>
                      <a:endParaRPr sz="11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</a:t>
                      </a:r>
                      <a:endParaRPr sz="11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Yellow</a:t>
                      </a:r>
                      <a:endParaRPr sz="11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</a:t>
                      </a:r>
                      <a:endParaRPr sz="1400" b="1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</a:t>
                      </a:r>
                      <a:endParaRPr sz="1400" b="1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7</a:t>
                      </a:r>
                      <a:endParaRPr sz="1400" b="1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Blue</a:t>
                      </a:r>
                      <a:endParaRPr sz="11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30</a:t>
                      </a:r>
                      <a:endParaRPr sz="1400" b="1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15</a:t>
                      </a:r>
                      <a:endParaRPr sz="1400" b="1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</a:t>
                      </a:r>
                      <a:endParaRPr sz="1400" b="1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Orange</a:t>
                      </a:r>
                      <a:endParaRPr sz="11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</a:t>
                      </a:r>
                      <a:endParaRPr sz="1400" b="1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24</a:t>
                      </a:r>
                      <a:endParaRPr sz="1400" b="1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16</a:t>
                      </a:r>
                      <a:endParaRPr sz="1400" b="1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0" name="Google Shape;200;p2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/>
          <p:nvPr/>
        </p:nvSpPr>
        <p:spPr>
          <a:xfrm>
            <a:off x="842325" y="1171250"/>
            <a:ext cx="7527369" cy="3585873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5"/>
          <p:cNvSpPr txBox="1"/>
          <p:nvPr/>
        </p:nvSpPr>
        <p:spPr>
          <a:xfrm>
            <a:off x="893700" y="4756975"/>
            <a:ext cx="7282800" cy="3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Find more maps at </a:t>
            </a:r>
            <a:r>
              <a:rPr lang="en" sz="900" u="sng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slidescarnival.com/extra-free-resources-icons-and-maps</a:t>
            </a:r>
            <a:endParaRPr sz="9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07" name="Google Shape;207;p25"/>
          <p:cNvSpPr txBox="1">
            <a:spLocks noGrp="1"/>
          </p:cNvSpPr>
          <p:nvPr>
            <p:ph type="title" idx="4294967295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Maps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8" name="Google Shape;208;p25"/>
          <p:cNvSpPr/>
          <p:nvPr/>
        </p:nvSpPr>
        <p:spPr>
          <a:xfrm rot="8196893">
            <a:off x="3911130" y="2114153"/>
            <a:ext cx="127966" cy="127966"/>
          </a:xfrm>
          <a:prstGeom prst="teardrop">
            <a:avLst>
              <a:gd name="adj" fmla="val 100000"/>
            </a:avLst>
          </a:prstGeom>
          <a:solidFill>
            <a:schemeClr val="lt1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5"/>
          <p:cNvSpPr/>
          <p:nvPr/>
        </p:nvSpPr>
        <p:spPr>
          <a:xfrm rot="8196893">
            <a:off x="1401314" y="2289771"/>
            <a:ext cx="127966" cy="127966"/>
          </a:xfrm>
          <a:prstGeom prst="teardrop">
            <a:avLst>
              <a:gd name="adj" fmla="val 100000"/>
            </a:avLst>
          </a:prstGeom>
          <a:solidFill>
            <a:schemeClr val="lt1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5"/>
          <p:cNvSpPr/>
          <p:nvPr/>
        </p:nvSpPr>
        <p:spPr>
          <a:xfrm rot="8196893">
            <a:off x="2917646" y="3766260"/>
            <a:ext cx="127966" cy="127966"/>
          </a:xfrm>
          <a:prstGeom prst="teardrop">
            <a:avLst>
              <a:gd name="adj" fmla="val 100000"/>
            </a:avLst>
          </a:prstGeom>
          <a:solidFill>
            <a:schemeClr val="lt1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5"/>
          <p:cNvSpPr/>
          <p:nvPr/>
        </p:nvSpPr>
        <p:spPr>
          <a:xfrm rot="8196893">
            <a:off x="4585619" y="4010652"/>
            <a:ext cx="127966" cy="127966"/>
          </a:xfrm>
          <a:prstGeom prst="teardrop">
            <a:avLst>
              <a:gd name="adj" fmla="val 100000"/>
            </a:avLst>
          </a:prstGeom>
          <a:solidFill>
            <a:schemeClr val="lt1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5"/>
          <p:cNvSpPr/>
          <p:nvPr/>
        </p:nvSpPr>
        <p:spPr>
          <a:xfrm rot="8196893">
            <a:off x="6555975" y="2523696"/>
            <a:ext cx="127966" cy="127966"/>
          </a:xfrm>
          <a:prstGeom prst="teardrop">
            <a:avLst>
              <a:gd name="adj" fmla="val 100000"/>
            </a:avLst>
          </a:prstGeom>
          <a:solidFill>
            <a:schemeClr val="lt1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5"/>
          <p:cNvSpPr/>
          <p:nvPr/>
        </p:nvSpPr>
        <p:spPr>
          <a:xfrm rot="8196893">
            <a:off x="7112755" y="4010663"/>
            <a:ext cx="127966" cy="127966"/>
          </a:xfrm>
          <a:prstGeom prst="teardrop">
            <a:avLst>
              <a:gd name="adj" fmla="val 100000"/>
            </a:avLst>
          </a:prstGeom>
          <a:solidFill>
            <a:schemeClr val="lt1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5"/>
          <p:cNvSpPr/>
          <p:nvPr/>
        </p:nvSpPr>
        <p:spPr>
          <a:xfrm>
            <a:off x="1943917" y="1850133"/>
            <a:ext cx="857700" cy="338100"/>
          </a:xfrm>
          <a:prstGeom prst="downArrowCallout">
            <a:avLst>
              <a:gd name="adj1" fmla="val 16192"/>
              <a:gd name="adj2" fmla="val 18214"/>
              <a:gd name="adj3" fmla="val 17015"/>
              <a:gd name="adj4" fmla="val 64977"/>
            </a:avLst>
          </a:prstGeom>
          <a:solidFill>
            <a:schemeClr val="accent4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our office</a:t>
            </a:r>
            <a:endParaRPr/>
          </a:p>
        </p:txBody>
      </p:sp>
      <p:sp>
        <p:nvSpPr>
          <p:cNvPr id="215" name="Google Shape;215;p2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>
            <a:spLocks noGrp="1"/>
          </p:cNvSpPr>
          <p:nvPr>
            <p:ph type="ctrTitle" idx="4294967295"/>
          </p:nvPr>
        </p:nvSpPr>
        <p:spPr>
          <a:xfrm>
            <a:off x="940350" y="2160788"/>
            <a:ext cx="6444600" cy="8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89,526,124</a:t>
            </a:r>
            <a:endParaRPr sz="72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" name="Google Shape;221;p26"/>
          <p:cNvSpPr txBox="1">
            <a:spLocks noGrp="1"/>
          </p:cNvSpPr>
          <p:nvPr>
            <p:ph type="subTitle" idx="4294967295"/>
          </p:nvPr>
        </p:nvSpPr>
        <p:spPr>
          <a:xfrm>
            <a:off x="940350" y="3011512"/>
            <a:ext cx="644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Whoa! That’s a big number, aren’t you proud?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222" name="Google Shape;222;p26"/>
          <p:cNvSpPr/>
          <p:nvPr/>
        </p:nvSpPr>
        <p:spPr>
          <a:xfrm>
            <a:off x="0" y="2008388"/>
            <a:ext cx="940500" cy="668700"/>
          </a:xfrm>
          <a:prstGeom prst="rightArrow">
            <a:avLst>
              <a:gd name="adj1" fmla="val 61815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>
            <a:spLocks noGrp="1"/>
          </p:cNvSpPr>
          <p:nvPr>
            <p:ph type="ctrTitle" idx="4294967295"/>
          </p:nvPr>
        </p:nvSpPr>
        <p:spPr>
          <a:xfrm>
            <a:off x="940500" y="533700"/>
            <a:ext cx="7517700" cy="8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89,526,124$</a:t>
            </a:r>
            <a:endParaRPr sz="7200" b="1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9" name="Google Shape;229;p27"/>
          <p:cNvSpPr txBox="1">
            <a:spLocks noGrp="1"/>
          </p:cNvSpPr>
          <p:nvPr>
            <p:ph type="subTitle" idx="4294967295"/>
          </p:nvPr>
        </p:nvSpPr>
        <p:spPr>
          <a:xfrm>
            <a:off x="940500" y="1068410"/>
            <a:ext cx="75177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That’s a lot of money</a:t>
            </a:r>
            <a:endParaRPr sz="2000"/>
          </a:p>
        </p:txBody>
      </p:sp>
      <p:sp>
        <p:nvSpPr>
          <p:cNvPr id="230" name="Google Shape;230;p27"/>
          <p:cNvSpPr txBox="1">
            <a:spLocks noGrp="1"/>
          </p:cNvSpPr>
          <p:nvPr>
            <p:ph type="ctrTitle" idx="4294967295"/>
          </p:nvPr>
        </p:nvSpPr>
        <p:spPr>
          <a:xfrm>
            <a:off x="940500" y="3391202"/>
            <a:ext cx="7517700" cy="8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100%</a:t>
            </a:r>
            <a:endParaRPr sz="7200" b="1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1" name="Google Shape;231;p27"/>
          <p:cNvSpPr txBox="1">
            <a:spLocks noGrp="1"/>
          </p:cNvSpPr>
          <p:nvPr>
            <p:ph type="subTitle" idx="4294967295"/>
          </p:nvPr>
        </p:nvSpPr>
        <p:spPr>
          <a:xfrm>
            <a:off x="940500" y="3925912"/>
            <a:ext cx="75177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Total success!</a:t>
            </a:r>
            <a:endParaRPr sz="2000"/>
          </a:p>
        </p:txBody>
      </p:sp>
      <p:sp>
        <p:nvSpPr>
          <p:cNvPr id="232" name="Google Shape;232;p27"/>
          <p:cNvSpPr txBox="1">
            <a:spLocks noGrp="1"/>
          </p:cNvSpPr>
          <p:nvPr>
            <p:ph type="ctrTitle" idx="4294967295"/>
          </p:nvPr>
        </p:nvSpPr>
        <p:spPr>
          <a:xfrm>
            <a:off x="940500" y="1962451"/>
            <a:ext cx="7517700" cy="8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185,244</a:t>
            </a:r>
            <a:r>
              <a:rPr lang="en" sz="4800" b="1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 users</a:t>
            </a:r>
            <a:endParaRPr sz="4800" b="1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" name="Google Shape;233;p27"/>
          <p:cNvSpPr txBox="1">
            <a:spLocks noGrp="1"/>
          </p:cNvSpPr>
          <p:nvPr>
            <p:ph type="subTitle" idx="4294967295"/>
          </p:nvPr>
        </p:nvSpPr>
        <p:spPr>
          <a:xfrm>
            <a:off x="940500" y="2497161"/>
            <a:ext cx="75177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And a lot of users</a:t>
            </a:r>
            <a:endParaRPr sz="2000"/>
          </a:p>
        </p:txBody>
      </p:sp>
      <p:sp>
        <p:nvSpPr>
          <p:cNvPr id="234" name="Google Shape;234;p27"/>
          <p:cNvSpPr/>
          <p:nvPr/>
        </p:nvSpPr>
        <p:spPr>
          <a:xfrm>
            <a:off x="0" y="447751"/>
            <a:ext cx="940500" cy="668700"/>
          </a:xfrm>
          <a:prstGeom prst="rightArrow">
            <a:avLst>
              <a:gd name="adj1" fmla="val 61815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7"/>
          <p:cNvSpPr/>
          <p:nvPr/>
        </p:nvSpPr>
        <p:spPr>
          <a:xfrm>
            <a:off x="0" y="1876501"/>
            <a:ext cx="940500" cy="668700"/>
          </a:xfrm>
          <a:prstGeom prst="rightArrow">
            <a:avLst>
              <a:gd name="adj1" fmla="val 61815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7"/>
          <p:cNvSpPr/>
          <p:nvPr/>
        </p:nvSpPr>
        <p:spPr>
          <a:xfrm>
            <a:off x="0" y="3305251"/>
            <a:ext cx="940500" cy="668700"/>
          </a:xfrm>
          <a:prstGeom prst="rightArrow">
            <a:avLst>
              <a:gd name="adj1" fmla="val 61815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grpSp>
        <p:nvGrpSpPr>
          <p:cNvPr id="243" name="Google Shape;243;p28"/>
          <p:cNvGrpSpPr/>
          <p:nvPr/>
        </p:nvGrpSpPr>
        <p:grpSpPr>
          <a:xfrm>
            <a:off x="5632317" y="2002063"/>
            <a:ext cx="3305700" cy="2612288"/>
            <a:chOff x="5632317" y="1189775"/>
            <a:chExt cx="3305700" cy="3483050"/>
          </a:xfrm>
        </p:grpSpPr>
        <p:sp>
          <p:nvSpPr>
            <p:cNvPr id="244" name="Google Shape;244;p28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 sz="240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Last</a:t>
              </a:r>
              <a:endPara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45" name="Google Shape;245;p28"/>
            <p:cNvSpPr txBox="1"/>
            <p:nvPr/>
          </p:nvSpPr>
          <p:spPr>
            <a:xfrm>
              <a:off x="6167063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Lorem ipsum dolor sit amet, consectetur adipiscing elit.</a:t>
              </a:r>
              <a:endPara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46" name="Google Shape;246;p28"/>
          <p:cNvGrpSpPr/>
          <p:nvPr/>
        </p:nvGrpSpPr>
        <p:grpSpPr>
          <a:xfrm>
            <a:off x="0" y="2002224"/>
            <a:ext cx="3546900" cy="2612127"/>
            <a:chOff x="0" y="1189989"/>
            <a:chExt cx="3546900" cy="3482836"/>
          </a:xfrm>
        </p:grpSpPr>
        <p:sp>
          <p:nvSpPr>
            <p:cNvPr id="247" name="Google Shape;247;p28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 sz="240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First</a:t>
              </a:r>
              <a:endPara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48" name="Google Shape;248;p28"/>
            <p:cNvSpPr txBox="1"/>
            <p:nvPr/>
          </p:nvSpPr>
          <p:spPr>
            <a:xfrm>
              <a:off x="655361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Lorem ipsum dolor sit amet, consectetur adipiscing elit.</a:t>
              </a:r>
              <a:endPara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49" name="Google Shape;249;p28"/>
          <p:cNvGrpSpPr/>
          <p:nvPr/>
        </p:nvGrpSpPr>
        <p:grpSpPr>
          <a:xfrm>
            <a:off x="2944204" y="2002063"/>
            <a:ext cx="3305700" cy="2612288"/>
            <a:chOff x="2944204" y="1189775"/>
            <a:chExt cx="3305700" cy="3483050"/>
          </a:xfrm>
        </p:grpSpPr>
        <p:sp>
          <p:nvSpPr>
            <p:cNvPr id="250" name="Google Shape;250;p28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 sz="240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Second</a:t>
              </a:r>
              <a:endPara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51" name="Google Shape;251;p28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Lorem ipsum dolor sit amet, consectetur adipiscing elit.</a:t>
              </a:r>
              <a:endPara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52" name="Google Shape;252;p2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9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58" name="Google Shape;258;p29"/>
          <p:cNvSpPr txBox="1">
            <a:spLocks noGrp="1"/>
          </p:cNvSpPr>
          <p:nvPr>
            <p:ph type="body" idx="1"/>
          </p:nvPr>
        </p:nvSpPr>
        <p:spPr>
          <a:xfrm>
            <a:off x="893700" y="1885950"/>
            <a:ext cx="24912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59" name="Google Shape;259;p29"/>
          <p:cNvSpPr txBox="1">
            <a:spLocks noGrp="1"/>
          </p:cNvSpPr>
          <p:nvPr>
            <p:ph type="body" idx="2"/>
          </p:nvPr>
        </p:nvSpPr>
        <p:spPr>
          <a:xfrm>
            <a:off x="3512560" y="1885950"/>
            <a:ext cx="24912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60" name="Google Shape;260;p29"/>
          <p:cNvSpPr txBox="1">
            <a:spLocks noGrp="1"/>
          </p:cNvSpPr>
          <p:nvPr>
            <p:ph type="body" idx="3"/>
          </p:nvPr>
        </p:nvSpPr>
        <p:spPr>
          <a:xfrm>
            <a:off x="6131420" y="1885950"/>
            <a:ext cx="24912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61" name="Google Shape;261;p29"/>
          <p:cNvSpPr txBox="1">
            <a:spLocks noGrp="1"/>
          </p:cNvSpPr>
          <p:nvPr>
            <p:ph type="body" idx="1"/>
          </p:nvPr>
        </p:nvSpPr>
        <p:spPr>
          <a:xfrm>
            <a:off x="893700" y="3657600"/>
            <a:ext cx="24912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62" name="Google Shape;262;p29"/>
          <p:cNvSpPr txBox="1">
            <a:spLocks noGrp="1"/>
          </p:cNvSpPr>
          <p:nvPr>
            <p:ph type="body" idx="2"/>
          </p:nvPr>
        </p:nvSpPr>
        <p:spPr>
          <a:xfrm>
            <a:off x="3512560" y="3657600"/>
            <a:ext cx="24912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63" name="Google Shape;263;p29"/>
          <p:cNvSpPr txBox="1">
            <a:spLocks noGrp="1"/>
          </p:cNvSpPr>
          <p:nvPr>
            <p:ph type="body" idx="3"/>
          </p:nvPr>
        </p:nvSpPr>
        <p:spPr>
          <a:xfrm>
            <a:off x="6131420" y="3657600"/>
            <a:ext cx="24912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64" name="Google Shape;264;p29"/>
          <p:cNvSpPr/>
          <p:nvPr/>
        </p:nvSpPr>
        <p:spPr>
          <a:xfrm>
            <a:off x="977625" y="1399575"/>
            <a:ext cx="568200" cy="51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9"/>
          <p:cNvSpPr/>
          <p:nvPr/>
        </p:nvSpPr>
        <p:spPr>
          <a:xfrm>
            <a:off x="3615300" y="1399575"/>
            <a:ext cx="568200" cy="519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9"/>
          <p:cNvSpPr/>
          <p:nvPr/>
        </p:nvSpPr>
        <p:spPr>
          <a:xfrm>
            <a:off x="6238259" y="1399575"/>
            <a:ext cx="568200" cy="519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9"/>
          <p:cNvSpPr/>
          <p:nvPr/>
        </p:nvSpPr>
        <p:spPr>
          <a:xfrm>
            <a:off x="977625" y="3171225"/>
            <a:ext cx="568200" cy="51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9"/>
          <p:cNvSpPr/>
          <p:nvPr/>
        </p:nvSpPr>
        <p:spPr>
          <a:xfrm>
            <a:off x="3615300" y="3171225"/>
            <a:ext cx="568200" cy="519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9"/>
          <p:cNvSpPr/>
          <p:nvPr/>
        </p:nvSpPr>
        <p:spPr>
          <a:xfrm>
            <a:off x="6238259" y="3171225"/>
            <a:ext cx="568200" cy="519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9"/>
          <p:cNvSpPr/>
          <p:nvPr/>
        </p:nvSpPr>
        <p:spPr>
          <a:xfrm>
            <a:off x="3761627" y="1533267"/>
            <a:ext cx="275755" cy="251913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1" name="Google Shape;271;p29"/>
          <p:cNvGrpSpPr/>
          <p:nvPr/>
        </p:nvGrpSpPr>
        <p:grpSpPr>
          <a:xfrm>
            <a:off x="6370548" y="1529603"/>
            <a:ext cx="294182" cy="286367"/>
            <a:chOff x="5970800" y="1619250"/>
            <a:chExt cx="428650" cy="456725"/>
          </a:xfrm>
        </p:grpSpPr>
        <p:sp>
          <p:nvSpPr>
            <p:cNvPr id="272" name="Google Shape;272;p29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9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9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29"/>
          <p:cNvGrpSpPr/>
          <p:nvPr/>
        </p:nvGrpSpPr>
        <p:grpSpPr>
          <a:xfrm>
            <a:off x="1117882" y="3302526"/>
            <a:ext cx="288315" cy="243495"/>
            <a:chOff x="5975075" y="2327500"/>
            <a:chExt cx="420100" cy="388350"/>
          </a:xfrm>
        </p:grpSpPr>
        <p:sp>
          <p:nvSpPr>
            <p:cNvPr id="278" name="Google Shape;278;p2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29"/>
          <p:cNvGrpSpPr/>
          <p:nvPr/>
        </p:nvGrpSpPr>
        <p:grpSpPr>
          <a:xfrm>
            <a:off x="3724087" y="3305590"/>
            <a:ext cx="351180" cy="237367"/>
            <a:chOff x="5255200" y="3006475"/>
            <a:chExt cx="511700" cy="378575"/>
          </a:xfrm>
        </p:grpSpPr>
        <p:sp>
          <p:nvSpPr>
            <p:cNvPr id="281" name="Google Shape;281;p29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9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29"/>
          <p:cNvGrpSpPr/>
          <p:nvPr/>
        </p:nvGrpSpPr>
        <p:grpSpPr>
          <a:xfrm>
            <a:off x="1109724" y="1533800"/>
            <a:ext cx="304237" cy="277965"/>
            <a:chOff x="570875" y="4322250"/>
            <a:chExt cx="443300" cy="443325"/>
          </a:xfrm>
        </p:grpSpPr>
        <p:sp>
          <p:nvSpPr>
            <p:cNvPr id="284" name="Google Shape;284;p2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8" name="Google Shape;288;p29"/>
          <p:cNvGrpSpPr/>
          <p:nvPr/>
        </p:nvGrpSpPr>
        <p:grpSpPr>
          <a:xfrm>
            <a:off x="6378533" y="3296014"/>
            <a:ext cx="280765" cy="256521"/>
            <a:chOff x="6654650" y="3665275"/>
            <a:chExt cx="409100" cy="409125"/>
          </a:xfrm>
        </p:grpSpPr>
        <p:sp>
          <p:nvSpPr>
            <p:cNvPr id="289" name="Google Shape;289;p2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1" name="Google Shape;291;p2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>
            <a:spLocks noGrp="1"/>
          </p:cNvSpPr>
          <p:nvPr>
            <p:ph type="body" idx="1"/>
          </p:nvPr>
        </p:nvSpPr>
        <p:spPr>
          <a:xfrm>
            <a:off x="893700" y="4573775"/>
            <a:ext cx="7239000" cy="35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Excel &amp; Google Sheets</a:t>
            </a:r>
            <a:endParaRPr/>
          </a:p>
        </p:txBody>
      </p:sp>
      <p:sp>
        <p:nvSpPr>
          <p:cNvPr id="297" name="Google Shape;297;p3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cxnSp>
        <p:nvCxnSpPr>
          <p:cNvPr id="298" name="Google Shape;298;p30"/>
          <p:cNvCxnSpPr/>
          <p:nvPr/>
        </p:nvCxnSpPr>
        <p:spPr>
          <a:xfrm>
            <a:off x="952500" y="1074701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9" name="Google Shape;299;p30"/>
          <p:cNvCxnSpPr/>
          <p:nvPr/>
        </p:nvCxnSpPr>
        <p:spPr>
          <a:xfrm>
            <a:off x="952500" y="1784183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0" name="Google Shape;300;p30"/>
          <p:cNvCxnSpPr/>
          <p:nvPr/>
        </p:nvCxnSpPr>
        <p:spPr>
          <a:xfrm>
            <a:off x="952500" y="2493664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1" name="Google Shape;301;p30"/>
          <p:cNvCxnSpPr/>
          <p:nvPr/>
        </p:nvCxnSpPr>
        <p:spPr>
          <a:xfrm>
            <a:off x="952500" y="3203146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2" name="Google Shape;302;p30"/>
          <p:cNvCxnSpPr/>
          <p:nvPr/>
        </p:nvCxnSpPr>
        <p:spPr>
          <a:xfrm>
            <a:off x="952500" y="3934526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3" name="Google Shape;303;p30"/>
          <p:cNvSpPr txBox="1"/>
          <p:nvPr/>
        </p:nvSpPr>
        <p:spPr>
          <a:xfrm>
            <a:off x="952500" y="915950"/>
            <a:ext cx="3093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4000</a:t>
            </a:r>
            <a:endParaRPr sz="1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3000</a:t>
            </a:r>
            <a:endParaRPr sz="1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2000</a:t>
            </a:r>
            <a:endParaRPr sz="1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1000</a:t>
            </a:r>
            <a:endParaRPr sz="1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4" name="Google Shape;304;p30"/>
          <p:cNvSpPr/>
          <p:nvPr/>
        </p:nvSpPr>
        <p:spPr>
          <a:xfrm>
            <a:off x="1572782" y="2380937"/>
            <a:ext cx="2337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30"/>
          <p:cNvSpPr/>
          <p:nvPr/>
        </p:nvSpPr>
        <p:spPr>
          <a:xfrm>
            <a:off x="1887026" y="1986874"/>
            <a:ext cx="233700" cy="1947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30"/>
          <p:cNvSpPr/>
          <p:nvPr/>
        </p:nvSpPr>
        <p:spPr>
          <a:xfrm>
            <a:off x="2201270" y="2493664"/>
            <a:ext cx="2337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0"/>
          <p:cNvSpPr/>
          <p:nvPr/>
        </p:nvSpPr>
        <p:spPr>
          <a:xfrm>
            <a:off x="3325786" y="2694727"/>
            <a:ext cx="2337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30"/>
          <p:cNvSpPr/>
          <p:nvPr/>
        </p:nvSpPr>
        <p:spPr>
          <a:xfrm>
            <a:off x="3640031" y="2096344"/>
            <a:ext cx="233700" cy="183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30"/>
          <p:cNvSpPr/>
          <p:nvPr/>
        </p:nvSpPr>
        <p:spPr>
          <a:xfrm>
            <a:off x="3954275" y="1229025"/>
            <a:ext cx="2337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0"/>
          <p:cNvSpPr/>
          <p:nvPr/>
        </p:nvSpPr>
        <p:spPr>
          <a:xfrm>
            <a:off x="5078791" y="2140120"/>
            <a:ext cx="2337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0"/>
          <p:cNvSpPr/>
          <p:nvPr/>
        </p:nvSpPr>
        <p:spPr>
          <a:xfrm>
            <a:off x="5393035" y="1074577"/>
            <a:ext cx="233700" cy="2860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0"/>
          <p:cNvSpPr/>
          <p:nvPr/>
        </p:nvSpPr>
        <p:spPr>
          <a:xfrm>
            <a:off x="5707280" y="2322562"/>
            <a:ext cx="2337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0"/>
          <p:cNvSpPr/>
          <p:nvPr/>
        </p:nvSpPr>
        <p:spPr>
          <a:xfrm>
            <a:off x="6831796" y="2753101"/>
            <a:ext cx="2337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0"/>
          <p:cNvSpPr/>
          <p:nvPr/>
        </p:nvSpPr>
        <p:spPr>
          <a:xfrm>
            <a:off x="7146040" y="1293620"/>
            <a:ext cx="233700" cy="264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0"/>
          <p:cNvSpPr/>
          <p:nvPr/>
        </p:nvSpPr>
        <p:spPr>
          <a:xfrm>
            <a:off x="7460284" y="1607410"/>
            <a:ext cx="2337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893700" y="1523401"/>
            <a:ext cx="3576300" cy="23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EDIT IN GOOGLE SLIDES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Click on the button under the presentation preview that says "Use as Google Slides Theme".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You will get a copy of this document on your Google Drive and will be able to edit, add or delete slides.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You have to be signed in to your Google account.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4954050" y="1523401"/>
            <a:ext cx="3732600" cy="23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EDIT IN POWERPOINT®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Click on the button under the presentation preview that says "Download as PowerPoint template". You will get a .pptx file that you can edit in PowerPoint.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Remember to download and install the fonts used in this presentation (you’ll find the links to the font files needed in the </a:t>
            </a:r>
            <a:r>
              <a:rPr lang="en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 design slide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893700" y="3900205"/>
            <a:ext cx="7793100" cy="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More info on how to use this template at </a:t>
            </a:r>
            <a:r>
              <a:rPr lang="en" sz="1200" b="1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www.slidescarnival.com/help-use-presentation-template</a:t>
            </a:r>
            <a:endParaRPr sz="12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This template is free to use under </a:t>
            </a:r>
            <a:r>
              <a:rPr lang="en" sz="12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license.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You can keep the Credits slide or mention SlidesCarnival and other resources used in a slide footer.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1"/>
          <p:cNvSpPr txBox="1">
            <a:spLocks noGrp="1"/>
          </p:cNvSpPr>
          <p:nvPr>
            <p:ph type="body" idx="4294967295"/>
          </p:nvPr>
        </p:nvSpPr>
        <p:spPr>
          <a:xfrm>
            <a:off x="916025" y="632306"/>
            <a:ext cx="3643200" cy="379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Mobile project</a:t>
            </a:r>
            <a:endParaRPr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321" name="Google Shape;321;p3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322" name="Google Shape;322;p31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323" name="Google Shape;323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27" name="Google Shape;327;p31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5399525" y="756087"/>
            <a:ext cx="2025525" cy="363175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2"/>
          <p:cNvSpPr txBox="1">
            <a:spLocks noGrp="1"/>
          </p:cNvSpPr>
          <p:nvPr>
            <p:ph type="body" idx="4294967295"/>
          </p:nvPr>
        </p:nvSpPr>
        <p:spPr>
          <a:xfrm>
            <a:off x="916025" y="632306"/>
            <a:ext cx="3643200" cy="379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Tablet project</a:t>
            </a:r>
            <a:endParaRPr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333" name="Google Shape;333;p32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334" name="Google Shape;334;p32"/>
          <p:cNvGrpSpPr/>
          <p:nvPr/>
        </p:nvGrpSpPr>
        <p:grpSpPr>
          <a:xfrm>
            <a:off x="5011702" y="465959"/>
            <a:ext cx="2736410" cy="4222433"/>
            <a:chOff x="2112475" y="238125"/>
            <a:chExt cx="3395050" cy="5238750"/>
          </a:xfrm>
        </p:grpSpPr>
        <p:sp>
          <p:nvSpPr>
            <p:cNvPr id="335" name="Google Shape;335;p32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2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2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2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39" name="Google Shape;33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288" y="839688"/>
            <a:ext cx="2597800" cy="3463726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3"/>
          <p:cNvSpPr txBox="1">
            <a:spLocks noGrp="1"/>
          </p:cNvSpPr>
          <p:nvPr>
            <p:ph type="body" idx="4294967295"/>
          </p:nvPr>
        </p:nvSpPr>
        <p:spPr>
          <a:xfrm>
            <a:off x="916025" y="3667331"/>
            <a:ext cx="6460800" cy="93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Desktop project</a:t>
            </a:r>
            <a:endParaRPr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345" name="Google Shape;345;p3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346" name="Google Shape;346;p33"/>
          <p:cNvGrpSpPr/>
          <p:nvPr/>
        </p:nvGrpSpPr>
        <p:grpSpPr>
          <a:xfrm>
            <a:off x="1035024" y="691179"/>
            <a:ext cx="4542205" cy="2661224"/>
            <a:chOff x="1177450" y="241631"/>
            <a:chExt cx="6173152" cy="3616776"/>
          </a:xfrm>
        </p:grpSpPr>
        <p:sp>
          <p:nvSpPr>
            <p:cNvPr id="347" name="Google Shape;347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51" name="Google Shape;351;p33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1542200" y="837900"/>
            <a:ext cx="3530550" cy="2242675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4"/>
          <p:cNvSpPr txBox="1">
            <a:spLocks noGrp="1"/>
          </p:cNvSpPr>
          <p:nvPr>
            <p:ph type="ctrTitle" idx="4294967295"/>
          </p:nvPr>
        </p:nvSpPr>
        <p:spPr>
          <a:xfrm>
            <a:off x="916025" y="726094"/>
            <a:ext cx="5561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2"/>
                </a:solidFill>
              </a:rPr>
              <a:t>Thanks!</a:t>
            </a:r>
            <a:endParaRPr sz="6000">
              <a:solidFill>
                <a:schemeClr val="accent2"/>
              </a:solidFill>
            </a:endParaRPr>
          </a:p>
        </p:txBody>
      </p:sp>
      <p:sp>
        <p:nvSpPr>
          <p:cNvPr id="357" name="Google Shape;357;p34"/>
          <p:cNvSpPr txBox="1">
            <a:spLocks noGrp="1"/>
          </p:cNvSpPr>
          <p:nvPr>
            <p:ph type="subTitle" idx="4294967295"/>
          </p:nvPr>
        </p:nvSpPr>
        <p:spPr>
          <a:xfrm>
            <a:off x="916025" y="1754213"/>
            <a:ext cx="5561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lt1"/>
                </a:solidFill>
              </a:rPr>
              <a:t>Any questions?</a:t>
            </a:r>
            <a:endParaRPr sz="4800" b="1">
              <a:solidFill>
                <a:schemeClr val="lt1"/>
              </a:solidFill>
            </a:endParaRPr>
          </a:p>
        </p:txBody>
      </p:sp>
      <p:sp>
        <p:nvSpPr>
          <p:cNvPr id="358" name="Google Shape;358;p34"/>
          <p:cNvSpPr txBox="1">
            <a:spLocks noGrp="1"/>
          </p:cNvSpPr>
          <p:nvPr>
            <p:ph type="body" idx="4294967295"/>
          </p:nvPr>
        </p:nvSpPr>
        <p:spPr>
          <a:xfrm>
            <a:off x="916025" y="2759006"/>
            <a:ext cx="5561100" cy="19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You can find me at:</a:t>
            </a:r>
            <a:endParaRPr sz="2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@username</a:t>
            </a:r>
            <a:endParaRPr sz="2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user@mail.me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359" name="Google Shape;359;p3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65" name="Google Shape;365;p3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▷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▷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  <a:endParaRPr sz="2400"/>
          </a:p>
        </p:txBody>
      </p:sp>
      <p:sp>
        <p:nvSpPr>
          <p:cNvPr id="366" name="Google Shape;366;p3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6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72" name="Google Shape;372;p36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This presentations uses the following typographies: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▷"/>
            </a:pPr>
            <a:r>
              <a:rPr lang="en" sz="1400"/>
              <a:t>Titles: </a:t>
            </a:r>
            <a:r>
              <a:rPr lang="en" sz="1400" b="1"/>
              <a:t>Raleway</a:t>
            </a:r>
            <a:endParaRPr sz="1400" b="1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▷"/>
            </a:pPr>
            <a:r>
              <a:rPr lang="en" sz="1400"/>
              <a:t>Body copy: </a:t>
            </a:r>
            <a:r>
              <a:rPr lang="en" sz="1400" b="1"/>
              <a:t>Lato</a:t>
            </a:r>
            <a:endParaRPr sz="14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Download for free at: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https://www.fontsquirrel.com/fonts/raleway</a:t>
            </a:r>
            <a:endParaRPr sz="14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https://www.fontsquirrel.com/fonts/lato</a:t>
            </a:r>
            <a:endParaRPr sz="1400" b="1">
              <a:solidFill>
                <a:schemeClr val="accent6"/>
              </a:solidFill>
            </a:endParaRPr>
          </a:p>
        </p:txBody>
      </p:sp>
      <p:sp>
        <p:nvSpPr>
          <p:cNvPr id="373" name="Google Shape;373;p36"/>
          <p:cNvSpPr txBox="1"/>
          <p:nvPr/>
        </p:nvSpPr>
        <p:spPr>
          <a:xfrm>
            <a:off x="893700" y="3835350"/>
            <a:ext cx="64626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4" name="Google Shape;374;p3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7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2.</a:t>
            </a:r>
            <a:endParaRPr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RESOURCES</a:t>
            </a:r>
            <a:endParaRPr/>
          </a:p>
        </p:txBody>
      </p:sp>
      <p:sp>
        <p:nvSpPr>
          <p:cNvPr id="380" name="Google Shape;380;p37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8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386" name="Google Shape;386;p3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387" name="Google Shape;387;p38"/>
          <p:cNvSpPr/>
          <p:nvPr/>
        </p:nvSpPr>
        <p:spPr>
          <a:xfrm>
            <a:off x="7735208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DEC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8" name="Google Shape;388;p38"/>
          <p:cNvSpPr/>
          <p:nvPr/>
        </p:nvSpPr>
        <p:spPr>
          <a:xfrm>
            <a:off x="7075124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NOV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9" name="Google Shape;389;p38"/>
          <p:cNvSpPr/>
          <p:nvPr/>
        </p:nvSpPr>
        <p:spPr>
          <a:xfrm>
            <a:off x="6415040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OCT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0" name="Google Shape;390;p38"/>
          <p:cNvSpPr/>
          <p:nvPr/>
        </p:nvSpPr>
        <p:spPr>
          <a:xfrm>
            <a:off x="5754956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SEP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1" name="Google Shape;391;p38"/>
          <p:cNvSpPr/>
          <p:nvPr/>
        </p:nvSpPr>
        <p:spPr>
          <a:xfrm>
            <a:off x="5094872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AUG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2" name="Google Shape;392;p38"/>
          <p:cNvSpPr/>
          <p:nvPr/>
        </p:nvSpPr>
        <p:spPr>
          <a:xfrm>
            <a:off x="4434788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JUL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3" name="Google Shape;393;p38"/>
          <p:cNvSpPr/>
          <p:nvPr/>
        </p:nvSpPr>
        <p:spPr>
          <a:xfrm>
            <a:off x="3774704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JUN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4" name="Google Shape;394;p38"/>
          <p:cNvSpPr/>
          <p:nvPr/>
        </p:nvSpPr>
        <p:spPr>
          <a:xfrm>
            <a:off x="3114619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MAY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5" name="Google Shape;395;p38"/>
          <p:cNvSpPr/>
          <p:nvPr/>
        </p:nvSpPr>
        <p:spPr>
          <a:xfrm>
            <a:off x="2454535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APR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6" name="Google Shape;396;p38"/>
          <p:cNvSpPr/>
          <p:nvPr/>
        </p:nvSpPr>
        <p:spPr>
          <a:xfrm>
            <a:off x="1794451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MAR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7" name="Google Shape;397;p38"/>
          <p:cNvSpPr/>
          <p:nvPr/>
        </p:nvSpPr>
        <p:spPr>
          <a:xfrm>
            <a:off x="1134367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FEB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8" name="Google Shape;398;p38"/>
          <p:cNvSpPr/>
          <p:nvPr/>
        </p:nvSpPr>
        <p:spPr>
          <a:xfrm>
            <a:off x="474283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JAN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9" name="Google Shape;399;p38"/>
          <p:cNvSpPr/>
          <p:nvPr/>
        </p:nvSpPr>
        <p:spPr>
          <a:xfrm>
            <a:off x="0" y="2755950"/>
            <a:ext cx="6372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400" name="Google Shape;400;p38"/>
          <p:cNvCxnSpPr/>
          <p:nvPr/>
        </p:nvCxnSpPr>
        <p:spPr>
          <a:xfrm rot="10800000">
            <a:off x="719518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01" name="Google Shape;401;p38"/>
          <p:cNvSpPr txBox="1"/>
          <p:nvPr/>
        </p:nvSpPr>
        <p:spPr>
          <a:xfrm>
            <a:off x="678500" y="17272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02" name="Google Shape;402;p38"/>
          <p:cNvCxnSpPr/>
          <p:nvPr/>
        </p:nvCxnSpPr>
        <p:spPr>
          <a:xfrm rot="10800000">
            <a:off x="204075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03" name="Google Shape;403;p38"/>
          <p:cNvSpPr txBox="1"/>
          <p:nvPr/>
        </p:nvSpPr>
        <p:spPr>
          <a:xfrm>
            <a:off x="1999730" y="17272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Red is the colour of danger and courage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04" name="Google Shape;404;p38"/>
          <p:cNvCxnSpPr/>
          <p:nvPr/>
        </p:nvCxnSpPr>
        <p:spPr>
          <a:xfrm rot="10800000">
            <a:off x="3361988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05" name="Google Shape;405;p38"/>
          <p:cNvSpPr txBox="1"/>
          <p:nvPr/>
        </p:nvSpPr>
        <p:spPr>
          <a:xfrm>
            <a:off x="3320960" y="17272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06" name="Google Shape;406;p38"/>
          <p:cNvCxnSpPr/>
          <p:nvPr/>
        </p:nvCxnSpPr>
        <p:spPr>
          <a:xfrm rot="10800000">
            <a:off x="468322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07" name="Google Shape;407;p38"/>
          <p:cNvSpPr txBox="1"/>
          <p:nvPr/>
        </p:nvSpPr>
        <p:spPr>
          <a:xfrm>
            <a:off x="4642191" y="17272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08" name="Google Shape;408;p38"/>
          <p:cNvCxnSpPr/>
          <p:nvPr/>
        </p:nvCxnSpPr>
        <p:spPr>
          <a:xfrm rot="10800000">
            <a:off x="6004458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09" name="Google Shape;409;p38"/>
          <p:cNvSpPr txBox="1"/>
          <p:nvPr/>
        </p:nvSpPr>
        <p:spPr>
          <a:xfrm>
            <a:off x="5963421" y="17272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10" name="Google Shape;410;p38"/>
          <p:cNvCxnSpPr/>
          <p:nvPr/>
        </p:nvCxnSpPr>
        <p:spPr>
          <a:xfrm rot="10800000">
            <a:off x="732569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1" name="Google Shape;411;p38"/>
          <p:cNvSpPr txBox="1"/>
          <p:nvPr/>
        </p:nvSpPr>
        <p:spPr>
          <a:xfrm>
            <a:off x="7284651" y="17272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12" name="Google Shape;412;p38"/>
          <p:cNvCxnSpPr/>
          <p:nvPr/>
        </p:nvCxnSpPr>
        <p:spPr>
          <a:xfrm rot="10800000">
            <a:off x="139028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3" name="Google Shape;413;p38"/>
          <p:cNvSpPr txBox="1"/>
          <p:nvPr/>
        </p:nvSpPr>
        <p:spPr>
          <a:xfrm>
            <a:off x="1339125" y="364815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14" name="Google Shape;414;p38"/>
          <p:cNvCxnSpPr/>
          <p:nvPr/>
        </p:nvCxnSpPr>
        <p:spPr>
          <a:xfrm rot="10800000">
            <a:off x="271151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5" name="Google Shape;415;p38"/>
          <p:cNvSpPr txBox="1"/>
          <p:nvPr/>
        </p:nvSpPr>
        <p:spPr>
          <a:xfrm>
            <a:off x="2660355" y="364815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16" name="Google Shape;416;p38"/>
          <p:cNvCxnSpPr/>
          <p:nvPr/>
        </p:nvCxnSpPr>
        <p:spPr>
          <a:xfrm rot="10800000">
            <a:off x="403275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7" name="Google Shape;417;p38"/>
          <p:cNvSpPr txBox="1"/>
          <p:nvPr/>
        </p:nvSpPr>
        <p:spPr>
          <a:xfrm>
            <a:off x="3981585" y="364815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18" name="Google Shape;418;p38"/>
          <p:cNvCxnSpPr/>
          <p:nvPr/>
        </p:nvCxnSpPr>
        <p:spPr>
          <a:xfrm rot="10800000">
            <a:off x="535398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9" name="Google Shape;419;p38"/>
          <p:cNvSpPr txBox="1"/>
          <p:nvPr/>
        </p:nvSpPr>
        <p:spPr>
          <a:xfrm>
            <a:off x="5302816" y="364815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Red is the colour of danger and courage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20" name="Google Shape;420;p38"/>
          <p:cNvCxnSpPr/>
          <p:nvPr/>
        </p:nvCxnSpPr>
        <p:spPr>
          <a:xfrm rot="10800000">
            <a:off x="667522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1" name="Google Shape;421;p38"/>
          <p:cNvSpPr txBox="1"/>
          <p:nvPr/>
        </p:nvSpPr>
        <p:spPr>
          <a:xfrm>
            <a:off x="6624046" y="364815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22" name="Google Shape;422;p38"/>
          <p:cNvCxnSpPr/>
          <p:nvPr/>
        </p:nvCxnSpPr>
        <p:spPr>
          <a:xfrm rot="10800000">
            <a:off x="799645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3" name="Google Shape;423;p38"/>
          <p:cNvSpPr txBox="1"/>
          <p:nvPr/>
        </p:nvSpPr>
        <p:spPr>
          <a:xfrm>
            <a:off x="7945275" y="3648150"/>
            <a:ext cx="12051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9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429" name="Google Shape;429;p3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430" name="Google Shape;430;p39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39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39"/>
          <p:cNvSpPr/>
          <p:nvPr/>
        </p:nvSpPr>
        <p:spPr>
          <a:xfrm rot="8100000">
            <a:off x="1855667" y="1772729"/>
            <a:ext cx="334744" cy="334744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39"/>
          <p:cNvSpPr/>
          <p:nvPr/>
        </p:nvSpPr>
        <p:spPr>
          <a:xfrm>
            <a:off x="1955989" y="1866499"/>
            <a:ext cx="134100" cy="13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4" name="Google Shape;434;p39"/>
          <p:cNvSpPr/>
          <p:nvPr/>
        </p:nvSpPr>
        <p:spPr>
          <a:xfrm rot="8100000">
            <a:off x="3883742" y="1772729"/>
            <a:ext cx="334744" cy="334744"/>
          </a:xfrm>
          <a:prstGeom prst="teardrop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39"/>
          <p:cNvSpPr/>
          <p:nvPr/>
        </p:nvSpPr>
        <p:spPr>
          <a:xfrm>
            <a:off x="3984064" y="1866499"/>
            <a:ext cx="134100" cy="13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sz="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6" name="Google Shape;436;p39"/>
          <p:cNvSpPr/>
          <p:nvPr/>
        </p:nvSpPr>
        <p:spPr>
          <a:xfrm rot="8100000">
            <a:off x="5911817" y="1772729"/>
            <a:ext cx="334744" cy="334744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39"/>
          <p:cNvSpPr/>
          <p:nvPr/>
        </p:nvSpPr>
        <p:spPr>
          <a:xfrm>
            <a:off x="6012139" y="1866499"/>
            <a:ext cx="134100" cy="13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 sz="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8" name="Google Shape;438;p39"/>
          <p:cNvSpPr/>
          <p:nvPr/>
        </p:nvSpPr>
        <p:spPr>
          <a:xfrm rot="-2700000">
            <a:off x="6950142" y="3645628"/>
            <a:ext cx="334744" cy="334744"/>
          </a:xfrm>
          <a:prstGeom prst="teardrop">
            <a:avLst>
              <a:gd name="adj" fmla="val 10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9"/>
          <p:cNvSpPr/>
          <p:nvPr/>
        </p:nvSpPr>
        <p:spPr>
          <a:xfrm flipH="1">
            <a:off x="7050464" y="3752502"/>
            <a:ext cx="134100" cy="13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 sz="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0" name="Google Shape;440;p39"/>
          <p:cNvSpPr/>
          <p:nvPr/>
        </p:nvSpPr>
        <p:spPr>
          <a:xfrm rot="-2700000">
            <a:off x="4922067" y="3645628"/>
            <a:ext cx="334744" cy="334744"/>
          </a:xfrm>
          <a:prstGeom prst="teardrop">
            <a:avLst>
              <a:gd name="adj" fmla="val 1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39"/>
          <p:cNvSpPr/>
          <p:nvPr/>
        </p:nvSpPr>
        <p:spPr>
          <a:xfrm flipH="1">
            <a:off x="5022389" y="3752502"/>
            <a:ext cx="134100" cy="13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 sz="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2" name="Google Shape;442;p39"/>
          <p:cNvSpPr/>
          <p:nvPr/>
        </p:nvSpPr>
        <p:spPr>
          <a:xfrm rot="-2700000">
            <a:off x="2893992" y="3645628"/>
            <a:ext cx="334744" cy="334744"/>
          </a:xfrm>
          <a:prstGeom prst="teardrop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39"/>
          <p:cNvSpPr/>
          <p:nvPr/>
        </p:nvSpPr>
        <p:spPr>
          <a:xfrm flipH="1">
            <a:off x="2994314" y="3752502"/>
            <a:ext cx="134100" cy="13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sz="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4" name="Google Shape;444;p39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5" name="Google Shape;445;p39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Red is the colour of danger and courage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6" name="Google Shape;446;p39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7" name="Google Shape;447;p39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8" name="Google Shape;448;p39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9" name="Google Shape;449;p39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0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455" name="Google Shape;455;p4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graphicFrame>
        <p:nvGraphicFramePr>
          <p:cNvPr id="456" name="Google Shape;456;p40"/>
          <p:cNvGraphicFramePr/>
          <p:nvPr/>
        </p:nvGraphicFramePr>
        <p:xfrm>
          <a:off x="392525" y="14120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{C98665B7-6574-423E-A4B5-A6C020D860FF}</a:tableStyleId>
              </a:tblPr>
              <a:tblGrid>
                <a:gridCol w="144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1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Week 1</a:t>
                      </a:r>
                      <a:endParaRPr sz="800" b="1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Week 2</a:t>
                      </a:r>
                      <a:endParaRPr sz="800" b="1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6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7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8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11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12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13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14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 1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 2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 3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 4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 5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 6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 7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 8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>
            <a:spLocks noGrp="1"/>
          </p:cNvSpPr>
          <p:nvPr>
            <p:ph type="ctrTitle" idx="4294967295"/>
          </p:nvPr>
        </p:nvSpPr>
        <p:spPr>
          <a:xfrm>
            <a:off x="916025" y="440344"/>
            <a:ext cx="5561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2"/>
                </a:solidFill>
              </a:rPr>
              <a:t>Hello!</a:t>
            </a:r>
            <a:endParaRPr sz="6000">
              <a:solidFill>
                <a:schemeClr val="accent2"/>
              </a:solidFill>
            </a:endParaRPr>
          </a:p>
        </p:txBody>
      </p:sp>
      <p:sp>
        <p:nvSpPr>
          <p:cNvPr id="103" name="Google Shape;103;p14"/>
          <p:cNvSpPr txBox="1">
            <a:spLocks noGrp="1"/>
          </p:cNvSpPr>
          <p:nvPr>
            <p:ph type="subTitle" idx="4294967295"/>
          </p:nvPr>
        </p:nvSpPr>
        <p:spPr>
          <a:xfrm>
            <a:off x="916025" y="1468463"/>
            <a:ext cx="5561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accent1"/>
                </a:solidFill>
              </a:rPr>
              <a:t>I am Jayden Smith</a:t>
            </a:r>
            <a:endParaRPr sz="4800" b="1">
              <a:solidFill>
                <a:schemeClr val="accent1"/>
              </a:solidFill>
            </a:endParaRPr>
          </a:p>
        </p:txBody>
      </p:sp>
      <p:sp>
        <p:nvSpPr>
          <p:cNvPr id="104" name="Google Shape;104;p14"/>
          <p:cNvSpPr txBox="1">
            <a:spLocks noGrp="1"/>
          </p:cNvSpPr>
          <p:nvPr>
            <p:ph type="body" idx="4294967295"/>
          </p:nvPr>
        </p:nvSpPr>
        <p:spPr>
          <a:xfrm>
            <a:off x="916025" y="2473256"/>
            <a:ext cx="5561100" cy="19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I am here because I love to give presentations. </a:t>
            </a: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You can find me at:</a:t>
            </a: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@username</a:t>
            </a:r>
            <a:endParaRPr sz="2400"/>
          </a:p>
        </p:txBody>
      </p:sp>
      <p:pic>
        <p:nvPicPr>
          <p:cNvPr id="105" name="Google Shape;105;p14"/>
          <p:cNvPicPr preferRelativeResize="0"/>
          <p:nvPr/>
        </p:nvPicPr>
        <p:blipFill rotWithShape="1">
          <a:blip r:embed="rId3">
            <a:alphaModFix/>
          </a:blip>
          <a:srcRect l="23496" r="23501"/>
          <a:stretch/>
        </p:blipFill>
        <p:spPr>
          <a:xfrm>
            <a:off x="7354175" y="0"/>
            <a:ext cx="1789826" cy="506524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462" name="Google Shape;462;p4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463" name="Google Shape;463;p41"/>
          <p:cNvSpPr/>
          <p:nvPr/>
        </p:nvSpPr>
        <p:spPr>
          <a:xfrm>
            <a:off x="286775" y="1363400"/>
            <a:ext cx="4206300" cy="1584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STRENGTHS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4" name="Google Shape;464;p41"/>
          <p:cNvSpPr/>
          <p:nvPr/>
        </p:nvSpPr>
        <p:spPr>
          <a:xfrm>
            <a:off x="4667075" y="1363400"/>
            <a:ext cx="4206300" cy="1584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WEAKNESSES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5" name="Google Shape;465;p41"/>
          <p:cNvSpPr/>
          <p:nvPr/>
        </p:nvSpPr>
        <p:spPr>
          <a:xfrm>
            <a:off x="286775" y="3121900"/>
            <a:ext cx="4206300" cy="1584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Black is the color of ebony and of outer space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OPPORTUNITIES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6" name="Google Shape;466;p41"/>
          <p:cNvSpPr/>
          <p:nvPr/>
        </p:nvSpPr>
        <p:spPr>
          <a:xfrm>
            <a:off x="4667075" y="3121900"/>
            <a:ext cx="4206300" cy="1584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White is the color of milk and fresh snow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THREATS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7" name="Google Shape;467;p41"/>
          <p:cNvSpPr/>
          <p:nvPr/>
        </p:nvSpPr>
        <p:spPr>
          <a:xfrm>
            <a:off x="3285625" y="1738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41"/>
          <p:cNvSpPr/>
          <p:nvPr/>
        </p:nvSpPr>
        <p:spPr>
          <a:xfrm rot="5400000">
            <a:off x="3459879" y="1738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41"/>
          <p:cNvSpPr/>
          <p:nvPr/>
        </p:nvSpPr>
        <p:spPr>
          <a:xfrm rot="10800000">
            <a:off x="3459879" y="1914006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41"/>
          <p:cNvSpPr/>
          <p:nvPr/>
        </p:nvSpPr>
        <p:spPr>
          <a:xfrm rot="-5400000">
            <a:off x="3285625" y="1914006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41"/>
          <p:cNvSpPr/>
          <p:nvPr/>
        </p:nvSpPr>
        <p:spPr>
          <a:xfrm>
            <a:off x="3842100" y="2242577"/>
            <a:ext cx="346481" cy="4465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aleway"/>
              </a:rPr>
              <a:t>S</a:t>
            </a:r>
          </a:p>
        </p:txBody>
      </p:sp>
      <p:sp>
        <p:nvSpPr>
          <p:cNvPr id="472" name="Google Shape;472;p41"/>
          <p:cNvSpPr/>
          <p:nvPr/>
        </p:nvSpPr>
        <p:spPr>
          <a:xfrm>
            <a:off x="4857720" y="2250297"/>
            <a:ext cx="650964" cy="43849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aleway"/>
              </a:rPr>
              <a:t>W</a:t>
            </a:r>
          </a:p>
        </p:txBody>
      </p:sp>
      <p:sp>
        <p:nvSpPr>
          <p:cNvPr id="473" name="Google Shape;473;p41"/>
          <p:cNvSpPr/>
          <p:nvPr/>
        </p:nvSpPr>
        <p:spPr>
          <a:xfrm>
            <a:off x="3807513" y="3348952"/>
            <a:ext cx="428005" cy="44467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aleway"/>
              </a:rPr>
              <a:t>O</a:t>
            </a:r>
          </a:p>
        </p:txBody>
      </p:sp>
      <p:sp>
        <p:nvSpPr>
          <p:cNvPr id="474" name="Google Shape;474;p41"/>
          <p:cNvSpPr/>
          <p:nvPr/>
        </p:nvSpPr>
        <p:spPr>
          <a:xfrm>
            <a:off x="4971979" y="3356672"/>
            <a:ext cx="365009" cy="43849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aleway"/>
              </a:rPr>
              <a:t>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2"/>
          <p:cNvSpPr txBox="1">
            <a:spLocks noGrp="1"/>
          </p:cNvSpPr>
          <p:nvPr>
            <p:ph type="title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480" name="Google Shape;480;p42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481" name="Google Shape;481;p42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Key Activities</a:t>
            </a:r>
            <a:endParaRPr sz="9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Insert your content</a:t>
            </a:r>
            <a:endParaRPr sz="800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2" name="Google Shape;482;p42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Key Resources</a:t>
            </a:r>
            <a:endParaRPr sz="9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Insert your content</a:t>
            </a:r>
            <a:endParaRPr sz="9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3" name="Google Shape;483;p42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Value Propositions</a:t>
            </a:r>
            <a:endParaRPr sz="9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Insert your content</a:t>
            </a:r>
            <a:endParaRPr sz="9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4" name="Google Shape;484;p42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Customer Relationships</a:t>
            </a:r>
            <a:endParaRPr sz="9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Insert your content</a:t>
            </a:r>
            <a:endParaRPr sz="9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5" name="Google Shape;485;p42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Channels</a:t>
            </a:r>
            <a:endParaRPr sz="9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Insert your content</a:t>
            </a:r>
            <a:endParaRPr sz="9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6" name="Google Shape;486;p42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Customer Segments</a:t>
            </a:r>
            <a:endParaRPr sz="9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Insert your content</a:t>
            </a:r>
            <a:endParaRPr sz="9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7" name="Google Shape;487;p42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Key Partners</a:t>
            </a:r>
            <a:endParaRPr sz="9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Insert your content</a:t>
            </a:r>
            <a:endParaRPr sz="800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8" name="Google Shape;488;p42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Cost Structure</a:t>
            </a:r>
            <a:endParaRPr sz="9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Insert your content</a:t>
            </a:r>
            <a:endParaRPr sz="9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9" name="Google Shape;489;p42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Revenue Streams</a:t>
            </a:r>
            <a:endParaRPr sz="9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Insert your content</a:t>
            </a:r>
            <a:endParaRPr sz="9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0" name="Google Shape;490;p42"/>
          <p:cNvSpPr/>
          <p:nvPr/>
        </p:nvSpPr>
        <p:spPr>
          <a:xfrm>
            <a:off x="4279907" y="3732570"/>
            <a:ext cx="215901" cy="214638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91" name="Google Shape;491;p42"/>
          <p:cNvSpPr/>
          <p:nvPr/>
        </p:nvSpPr>
        <p:spPr>
          <a:xfrm>
            <a:off x="6866281" y="543303"/>
            <a:ext cx="215257" cy="193236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92" name="Google Shape;492;p42"/>
          <p:cNvSpPr/>
          <p:nvPr/>
        </p:nvSpPr>
        <p:spPr>
          <a:xfrm>
            <a:off x="1702716" y="543215"/>
            <a:ext cx="207088" cy="207075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93" name="Google Shape;493;p42"/>
          <p:cNvSpPr/>
          <p:nvPr/>
        </p:nvSpPr>
        <p:spPr>
          <a:xfrm>
            <a:off x="8608585" y="543301"/>
            <a:ext cx="197012" cy="207706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94" name="Google Shape;494;p42"/>
          <p:cNvGrpSpPr/>
          <p:nvPr/>
        </p:nvGrpSpPr>
        <p:grpSpPr>
          <a:xfrm>
            <a:off x="8561977" y="3732397"/>
            <a:ext cx="233502" cy="171203"/>
            <a:chOff x="4610450" y="3703750"/>
            <a:chExt cx="453050" cy="332175"/>
          </a:xfrm>
        </p:grpSpPr>
        <p:sp>
          <p:nvSpPr>
            <p:cNvPr id="495" name="Google Shape;495;p42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6" name="Google Shape;496;p42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97" name="Google Shape;497;p42"/>
          <p:cNvSpPr/>
          <p:nvPr/>
        </p:nvSpPr>
        <p:spPr>
          <a:xfrm>
            <a:off x="3424268" y="543232"/>
            <a:ext cx="209587" cy="20960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98" name="Google Shape;498;p42"/>
          <p:cNvGrpSpPr/>
          <p:nvPr/>
        </p:nvGrpSpPr>
        <p:grpSpPr>
          <a:xfrm>
            <a:off x="5169556" y="543233"/>
            <a:ext cx="188198" cy="239803"/>
            <a:chOff x="1958100" y="4985350"/>
            <a:chExt cx="365150" cy="465275"/>
          </a:xfrm>
        </p:grpSpPr>
        <p:sp>
          <p:nvSpPr>
            <p:cNvPr id="499" name="Google Shape;499;p42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0" name="Google Shape;500;p42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1" name="Google Shape;501;p42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02" name="Google Shape;502;p42"/>
          <p:cNvGrpSpPr/>
          <p:nvPr/>
        </p:nvGrpSpPr>
        <p:grpSpPr>
          <a:xfrm>
            <a:off x="3342459" y="2137720"/>
            <a:ext cx="283238" cy="257429"/>
            <a:chOff x="4562200" y="4968250"/>
            <a:chExt cx="549550" cy="499475"/>
          </a:xfrm>
        </p:grpSpPr>
        <p:sp>
          <p:nvSpPr>
            <p:cNvPr id="503" name="Google Shape;503;p42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4" name="Google Shape;504;p42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5" name="Google Shape;505;p42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6" name="Google Shape;506;p42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7" name="Google Shape;507;p42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08" name="Google Shape;508;p42"/>
          <p:cNvGrpSpPr/>
          <p:nvPr/>
        </p:nvGrpSpPr>
        <p:grpSpPr>
          <a:xfrm>
            <a:off x="6790078" y="2139229"/>
            <a:ext cx="278200" cy="266861"/>
            <a:chOff x="5241175" y="4959100"/>
            <a:chExt cx="539775" cy="517775"/>
          </a:xfrm>
        </p:grpSpPr>
        <p:sp>
          <p:nvSpPr>
            <p:cNvPr id="509" name="Google Shape;509;p4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0" name="Google Shape;510;p4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1" name="Google Shape;511;p4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2" name="Google Shape;512;p4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3" name="Google Shape;513;p4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4" name="Google Shape;514;p4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3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520" name="Google Shape;520;p4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grpSp>
        <p:nvGrpSpPr>
          <p:cNvPr id="521" name="Google Shape;521;p43"/>
          <p:cNvGrpSpPr/>
          <p:nvPr/>
        </p:nvGrpSpPr>
        <p:grpSpPr>
          <a:xfrm>
            <a:off x="855292" y="1413043"/>
            <a:ext cx="3608219" cy="3243858"/>
            <a:chOff x="3778727" y="4460423"/>
            <a:chExt cx="720160" cy="647438"/>
          </a:xfrm>
        </p:grpSpPr>
        <p:sp>
          <p:nvSpPr>
            <p:cNvPr id="522" name="Google Shape;522;p43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PURCHASE</a:t>
              </a:r>
              <a:endParaRPr sz="12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23" name="Google Shape;523;p43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LOYALTY</a:t>
              </a:r>
              <a:endParaRPr sz="12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24" name="Google Shape;524;p43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AWARENESS</a:t>
              </a:r>
              <a:endParaRPr sz="12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25" name="Google Shape;525;p43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EVALUATION</a:t>
              </a:r>
              <a:endParaRPr sz="12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26" name="Google Shape;526;p43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DISCOVERY</a:t>
              </a:r>
              <a:endParaRPr sz="12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27" name="Google Shape;527;p43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INTENT</a:t>
              </a:r>
              <a:endParaRPr sz="12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28" name="Google Shape;528;p43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cxnSp>
        <p:nvCxnSpPr>
          <p:cNvPr id="529" name="Google Shape;529;p43"/>
          <p:cNvCxnSpPr/>
          <p:nvPr/>
        </p:nvCxnSpPr>
        <p:spPr>
          <a:xfrm>
            <a:off x="4383550" y="1950075"/>
            <a:ext cx="10569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30" name="Google Shape;530;p43"/>
          <p:cNvSpPr txBox="1"/>
          <p:nvPr/>
        </p:nvSpPr>
        <p:spPr>
          <a:xfrm>
            <a:off x="5502050" y="177802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Insert your content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31" name="Google Shape;531;p43"/>
          <p:cNvCxnSpPr/>
          <p:nvPr/>
        </p:nvCxnSpPr>
        <p:spPr>
          <a:xfrm>
            <a:off x="4227875" y="2431700"/>
            <a:ext cx="1212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32" name="Google Shape;532;p43"/>
          <p:cNvSpPr txBox="1"/>
          <p:nvPr/>
        </p:nvSpPr>
        <p:spPr>
          <a:xfrm>
            <a:off x="5502050" y="225964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Insert your content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33" name="Google Shape;533;p43"/>
          <p:cNvCxnSpPr/>
          <p:nvPr/>
        </p:nvCxnSpPr>
        <p:spPr>
          <a:xfrm>
            <a:off x="4006650" y="2913325"/>
            <a:ext cx="14337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34" name="Google Shape;534;p43"/>
          <p:cNvSpPr txBox="1"/>
          <p:nvPr/>
        </p:nvSpPr>
        <p:spPr>
          <a:xfrm>
            <a:off x="5502050" y="274125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Insert your content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35" name="Google Shape;535;p43"/>
          <p:cNvCxnSpPr/>
          <p:nvPr/>
        </p:nvCxnSpPr>
        <p:spPr>
          <a:xfrm>
            <a:off x="3818200" y="3394925"/>
            <a:ext cx="16221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36" name="Google Shape;536;p43"/>
          <p:cNvSpPr txBox="1"/>
          <p:nvPr/>
        </p:nvSpPr>
        <p:spPr>
          <a:xfrm>
            <a:off x="5502050" y="322287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Insert your content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37" name="Google Shape;537;p43"/>
          <p:cNvCxnSpPr/>
          <p:nvPr/>
        </p:nvCxnSpPr>
        <p:spPr>
          <a:xfrm>
            <a:off x="3613350" y="3876550"/>
            <a:ext cx="18270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38" name="Google Shape;538;p43"/>
          <p:cNvSpPr txBox="1"/>
          <p:nvPr/>
        </p:nvSpPr>
        <p:spPr>
          <a:xfrm>
            <a:off x="5502050" y="370448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Insert your content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39" name="Google Shape;539;p43"/>
          <p:cNvCxnSpPr/>
          <p:nvPr/>
        </p:nvCxnSpPr>
        <p:spPr>
          <a:xfrm>
            <a:off x="3400325" y="4358150"/>
            <a:ext cx="2031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40" name="Google Shape;540;p43"/>
          <p:cNvSpPr txBox="1"/>
          <p:nvPr/>
        </p:nvSpPr>
        <p:spPr>
          <a:xfrm>
            <a:off x="5502050" y="418610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Insert your content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4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546" name="Google Shape;546;p4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pic>
        <p:nvPicPr>
          <p:cNvPr id="547" name="Google Shape;547;p44"/>
          <p:cNvPicPr preferRelativeResize="0"/>
          <p:nvPr/>
        </p:nvPicPr>
        <p:blipFill rotWithShape="1">
          <a:blip r:embed="rId3">
            <a:alphaModFix/>
          </a:blip>
          <a:srcRect l="19633" t="9820" b="9812"/>
          <a:stretch/>
        </p:blipFill>
        <p:spPr>
          <a:xfrm>
            <a:off x="85530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8" name="Google Shape;548;p44"/>
          <p:cNvSpPr txBox="1"/>
          <p:nvPr/>
        </p:nvSpPr>
        <p:spPr>
          <a:xfrm>
            <a:off x="86032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Imani Jackson</a:t>
            </a:r>
            <a:br>
              <a:rPr lang="en">
                <a:latin typeface="Lato"/>
                <a:ea typeface="Lato"/>
                <a:cs typeface="Lato"/>
                <a:sym typeface="Lato"/>
              </a:rPr>
            </a:b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JOB TITLE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Blue is the colour of the clear sky and the deep sea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49" name="Google Shape;549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3502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50" name="Google Shape;550;p44"/>
          <p:cNvSpPr txBox="1"/>
          <p:nvPr/>
        </p:nvSpPr>
        <p:spPr>
          <a:xfrm>
            <a:off x="284005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Marcos Galán</a:t>
            </a:r>
            <a:br>
              <a:rPr lang="en">
                <a:latin typeface="Lato"/>
                <a:ea typeface="Lato"/>
                <a:cs typeface="Lato"/>
                <a:sym typeface="Lato"/>
              </a:rPr>
            </a:b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JOB TITLE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Blue is the colour of the clear sky and the deep sea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51" name="Google Shape;551;p44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481475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52" name="Google Shape;552;p44"/>
          <p:cNvSpPr txBox="1"/>
          <p:nvPr/>
        </p:nvSpPr>
        <p:spPr>
          <a:xfrm>
            <a:off x="481977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Ixchel Valdía</a:t>
            </a:r>
            <a:br>
              <a:rPr lang="en">
                <a:latin typeface="Lato"/>
                <a:ea typeface="Lato"/>
                <a:cs typeface="Lato"/>
                <a:sym typeface="Lato"/>
              </a:rPr>
            </a:b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JOB TITLE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Blue is the colour of the clear sky and the deep sea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53" name="Google Shape;553;p44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679447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54" name="Google Shape;554;p44"/>
          <p:cNvSpPr txBox="1"/>
          <p:nvPr/>
        </p:nvSpPr>
        <p:spPr>
          <a:xfrm>
            <a:off x="679950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Nils Årud</a:t>
            </a:r>
            <a:br>
              <a:rPr lang="en">
                <a:latin typeface="Lato"/>
                <a:ea typeface="Lato"/>
                <a:cs typeface="Lato"/>
                <a:sym typeface="Lato"/>
              </a:rPr>
            </a:b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JOB TITLE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Blue is the colour of the clear sky and the deep sea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5"/>
          <p:cNvSpPr txBox="1">
            <a:spLocks noGrp="1"/>
          </p:cNvSpPr>
          <p:nvPr>
            <p:ph type="title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sp>
        <p:nvSpPr>
          <p:cNvPr id="560" name="Google Shape;560;p45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1" name="Google Shape;561;p45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562" name="Google Shape;562;p45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3" name="Google Shape;563;p45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4" name="Google Shape;564;p45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5" name="Google Shape;565;p45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6" name="Google Shape;566;p45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7" name="Google Shape;567;p45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8" name="Google Shape;568;p45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9" name="Google Shape;569;p45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0" name="Google Shape;570;p45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1" name="Google Shape;571;p45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2" name="Google Shape;572;p45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3" name="Google Shape;573;p45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4" name="Google Shape;574;p45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5" name="Google Shape;575;p45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6" name="Google Shape;576;p45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7" name="Google Shape;577;p45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8" name="Google Shape;578;p45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9" name="Google Shape;579;p45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0" name="Google Shape;580;p45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1" name="Google Shape;581;p45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2" name="Google Shape;582;p45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3" name="Google Shape;583;p45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4" name="Google Shape;584;p45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5" name="Google Shape;585;p45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6" name="Google Shape;586;p45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7" name="Google Shape;587;p45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8" name="Google Shape;588;p45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9" name="Google Shape;589;p45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45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1" name="Google Shape;591;p45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2" name="Google Shape;592;p45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3" name="Google Shape;593;p45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4" name="Google Shape;594;p45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5" name="Google Shape;595;p45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6" name="Google Shape;596;p45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7" name="Google Shape;597;p45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8" name="Google Shape;598;p45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9" name="Google Shape;599;p45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0" name="Google Shape;600;p45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1" name="Google Shape;601;p45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2" name="Google Shape;602;p45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3" name="Google Shape;603;p45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4" name="Google Shape;604;p45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5" name="Google Shape;605;p45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6" name="Google Shape;606;p45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7" name="Google Shape;607;p45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08" name="Google Shape;608;p4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grpSp>
        <p:nvGrpSpPr>
          <p:cNvPr id="609" name="Google Shape;609;p45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610" name="Google Shape;610;p45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1" name="Google Shape;611;p45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2" name="Google Shape;612;p45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3" name="Google Shape;613;p45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4" name="Google Shape;614;p45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5" name="Google Shape;615;p45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6" name="Google Shape;616;p45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7" name="Google Shape;617;p45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8" name="Google Shape;618;p45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9" name="Google Shape;619;p45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0" name="Google Shape;620;p45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1" name="Google Shape;621;p45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2" name="Google Shape;622;p45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3" name="Google Shape;623;p45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4" name="Google Shape;624;p45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5" name="Google Shape;625;p45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6" name="Google Shape;626;p45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7" name="Google Shape;627;p45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8" name="Google Shape;628;p45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9" name="Google Shape;629;p45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0" name="Google Shape;630;p45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1" name="Google Shape;631;p45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632" name="Google Shape;632;p45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633" name="Google Shape;633;p45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634" name="Google Shape;634;p45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LOW VALUE 1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5" name="Google Shape;635;p45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HIGH VALUE 1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6" name="Google Shape;636;p45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LOW VALUE 2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7" name="Google Shape;637;p45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HIGH VALUE 2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8" name="Google Shape;638;p45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Our company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9" name="Google Shape;639;p45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Competitor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0" name="Google Shape;640;p45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Competitor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1" name="Google Shape;641;p45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Competitor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2" name="Google Shape;642;p45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Competitor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3" name="Google Shape;643;p45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Competitor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4" name="Google Shape;644;p45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Competitor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46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650" name="Google Shape;650;p4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graphicFrame>
        <p:nvGraphicFramePr>
          <p:cNvPr id="651" name="Google Shape;651;p46"/>
          <p:cNvGraphicFramePr/>
          <p:nvPr/>
        </p:nvGraphicFramePr>
        <p:xfrm>
          <a:off x="855300" y="147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{01A8698C-63BC-4B6A-AE92-7E62379B4444}</a:tableStyleId>
              </a:tblPr>
              <a:tblGrid>
                <a:gridCol w="83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35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09:00 - 09:45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10:00 - 10:45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11:00 - 11:45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12:00 - 13:15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13:30 - 14:15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14:30 - 15:15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15:30 - 16:15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4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36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657" name="Google Shape;657;p47"/>
          <p:cNvGrpSpPr/>
          <p:nvPr/>
        </p:nvGrpSpPr>
        <p:grpSpPr>
          <a:xfrm>
            <a:off x="358968" y="339938"/>
            <a:ext cx="347107" cy="438984"/>
            <a:chOff x="584925" y="238125"/>
            <a:chExt cx="415200" cy="525100"/>
          </a:xfrm>
        </p:grpSpPr>
        <p:sp>
          <p:nvSpPr>
            <p:cNvPr id="658" name="Google Shape;658;p47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7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7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7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7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7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47"/>
          <p:cNvGrpSpPr/>
          <p:nvPr/>
        </p:nvGrpSpPr>
        <p:grpSpPr>
          <a:xfrm>
            <a:off x="910227" y="403725"/>
            <a:ext cx="371623" cy="309362"/>
            <a:chOff x="1244325" y="314425"/>
            <a:chExt cx="444525" cy="370050"/>
          </a:xfrm>
        </p:grpSpPr>
        <p:sp>
          <p:nvSpPr>
            <p:cNvPr id="665" name="Google Shape;665;p47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7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7" name="Google Shape;667;p47"/>
          <p:cNvGrpSpPr/>
          <p:nvPr/>
        </p:nvGrpSpPr>
        <p:grpSpPr>
          <a:xfrm>
            <a:off x="1481925" y="402199"/>
            <a:ext cx="355300" cy="312413"/>
            <a:chOff x="1928175" y="312600"/>
            <a:chExt cx="425000" cy="373700"/>
          </a:xfrm>
        </p:grpSpPr>
        <p:sp>
          <p:nvSpPr>
            <p:cNvPr id="668" name="Google Shape;668;p47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7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0" name="Google Shape;670;p47"/>
          <p:cNvSpPr/>
          <p:nvPr/>
        </p:nvSpPr>
        <p:spPr>
          <a:xfrm>
            <a:off x="2077702" y="3909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47"/>
          <p:cNvSpPr/>
          <p:nvPr/>
        </p:nvSpPr>
        <p:spPr>
          <a:xfrm>
            <a:off x="2661148" y="3920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2" name="Google Shape;672;p47"/>
          <p:cNvGrpSpPr/>
          <p:nvPr/>
        </p:nvGrpSpPr>
        <p:grpSpPr>
          <a:xfrm>
            <a:off x="3145963" y="385876"/>
            <a:ext cx="408386" cy="345080"/>
            <a:chOff x="3918650" y="293075"/>
            <a:chExt cx="488500" cy="412775"/>
          </a:xfrm>
        </p:grpSpPr>
        <p:sp>
          <p:nvSpPr>
            <p:cNvPr id="673" name="Google Shape;673;p47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7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7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6" name="Google Shape;676;p47"/>
          <p:cNvGrpSpPr/>
          <p:nvPr/>
        </p:nvGrpSpPr>
        <p:grpSpPr>
          <a:xfrm>
            <a:off x="3745730" y="359835"/>
            <a:ext cx="335905" cy="397142"/>
            <a:chOff x="4636075" y="261925"/>
            <a:chExt cx="401800" cy="475050"/>
          </a:xfrm>
        </p:grpSpPr>
        <p:sp>
          <p:nvSpPr>
            <p:cNvPr id="677" name="Google Shape;677;p4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7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7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7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1" name="Google Shape;681;p47"/>
          <p:cNvSpPr/>
          <p:nvPr/>
        </p:nvSpPr>
        <p:spPr>
          <a:xfrm>
            <a:off x="4284931" y="3904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2" name="Google Shape;682;p47"/>
          <p:cNvGrpSpPr/>
          <p:nvPr/>
        </p:nvGrpSpPr>
        <p:grpSpPr>
          <a:xfrm>
            <a:off x="4872282" y="393024"/>
            <a:ext cx="336908" cy="330262"/>
            <a:chOff x="5983625" y="301625"/>
            <a:chExt cx="403000" cy="395050"/>
          </a:xfrm>
        </p:grpSpPr>
        <p:sp>
          <p:nvSpPr>
            <p:cNvPr id="683" name="Google Shape;683;p47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7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7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7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7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7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7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7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7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7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7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7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7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7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7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7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7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7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7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7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3" name="Google Shape;703;p47"/>
          <p:cNvGrpSpPr/>
          <p:nvPr/>
        </p:nvGrpSpPr>
        <p:grpSpPr>
          <a:xfrm>
            <a:off x="5438358" y="390453"/>
            <a:ext cx="331808" cy="331307"/>
            <a:chOff x="6660750" y="298550"/>
            <a:chExt cx="396900" cy="396300"/>
          </a:xfrm>
        </p:grpSpPr>
        <p:sp>
          <p:nvSpPr>
            <p:cNvPr id="704" name="Google Shape;704;p47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7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6" name="Google Shape;706;p47"/>
          <p:cNvGrpSpPr/>
          <p:nvPr/>
        </p:nvGrpSpPr>
        <p:grpSpPr>
          <a:xfrm>
            <a:off x="358968" y="912138"/>
            <a:ext cx="347107" cy="420111"/>
            <a:chOff x="584925" y="922575"/>
            <a:chExt cx="415200" cy="502525"/>
          </a:xfrm>
        </p:grpSpPr>
        <p:sp>
          <p:nvSpPr>
            <p:cNvPr id="707" name="Google Shape;707;p47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7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7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47"/>
          <p:cNvGrpSpPr/>
          <p:nvPr/>
        </p:nvGrpSpPr>
        <p:grpSpPr>
          <a:xfrm>
            <a:off x="912275" y="902441"/>
            <a:ext cx="367547" cy="437980"/>
            <a:chOff x="1246775" y="910975"/>
            <a:chExt cx="439650" cy="523900"/>
          </a:xfrm>
        </p:grpSpPr>
        <p:sp>
          <p:nvSpPr>
            <p:cNvPr id="711" name="Google Shape;711;p47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7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7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47"/>
          <p:cNvGrpSpPr/>
          <p:nvPr/>
        </p:nvGrpSpPr>
        <p:grpSpPr>
          <a:xfrm>
            <a:off x="1480400" y="972874"/>
            <a:ext cx="358351" cy="298118"/>
            <a:chOff x="1926350" y="995225"/>
            <a:chExt cx="428650" cy="356600"/>
          </a:xfrm>
        </p:grpSpPr>
        <p:sp>
          <p:nvSpPr>
            <p:cNvPr id="715" name="Google Shape;715;p47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7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7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7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47"/>
          <p:cNvSpPr/>
          <p:nvPr/>
        </p:nvSpPr>
        <p:spPr>
          <a:xfrm>
            <a:off x="2048085" y="9478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47"/>
          <p:cNvSpPr/>
          <p:nvPr/>
        </p:nvSpPr>
        <p:spPr>
          <a:xfrm>
            <a:off x="2612156" y="9652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47"/>
          <p:cNvSpPr/>
          <p:nvPr/>
        </p:nvSpPr>
        <p:spPr>
          <a:xfrm>
            <a:off x="3180804" y="9678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47"/>
          <p:cNvSpPr/>
          <p:nvPr/>
        </p:nvSpPr>
        <p:spPr>
          <a:xfrm>
            <a:off x="3755576" y="9708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3" name="Google Shape;723;p47"/>
          <p:cNvGrpSpPr/>
          <p:nvPr/>
        </p:nvGrpSpPr>
        <p:grpSpPr>
          <a:xfrm>
            <a:off x="4302631" y="950427"/>
            <a:ext cx="349155" cy="349657"/>
            <a:chOff x="5302225" y="968375"/>
            <a:chExt cx="417650" cy="418250"/>
          </a:xfrm>
        </p:grpSpPr>
        <p:sp>
          <p:nvSpPr>
            <p:cNvPr id="724" name="Google Shape;724;p47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7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6" name="Google Shape;726;p47"/>
          <p:cNvGrpSpPr/>
          <p:nvPr/>
        </p:nvGrpSpPr>
        <p:grpSpPr>
          <a:xfrm>
            <a:off x="4824295" y="911114"/>
            <a:ext cx="432881" cy="421637"/>
            <a:chOff x="5926225" y="921350"/>
            <a:chExt cx="517800" cy="504350"/>
          </a:xfrm>
        </p:grpSpPr>
        <p:sp>
          <p:nvSpPr>
            <p:cNvPr id="727" name="Google Shape;727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9" name="Google Shape;729;p47"/>
          <p:cNvGrpSpPr/>
          <p:nvPr/>
        </p:nvGrpSpPr>
        <p:grpSpPr>
          <a:xfrm>
            <a:off x="5402118" y="919286"/>
            <a:ext cx="404290" cy="405314"/>
            <a:chOff x="6617400" y="931125"/>
            <a:chExt cx="483600" cy="484825"/>
          </a:xfrm>
        </p:grpSpPr>
        <p:sp>
          <p:nvSpPr>
            <p:cNvPr id="730" name="Google Shape;730;p47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7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2" name="Google Shape;732;p47"/>
          <p:cNvGrpSpPr/>
          <p:nvPr/>
        </p:nvGrpSpPr>
        <p:grpSpPr>
          <a:xfrm>
            <a:off x="337525" y="1548648"/>
            <a:ext cx="389994" cy="273623"/>
            <a:chOff x="559275" y="1683950"/>
            <a:chExt cx="466500" cy="327300"/>
          </a:xfrm>
        </p:grpSpPr>
        <p:sp>
          <p:nvSpPr>
            <p:cNvPr id="733" name="Google Shape;733;p47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7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5" name="Google Shape;735;p47"/>
          <p:cNvGrpSpPr/>
          <p:nvPr/>
        </p:nvGrpSpPr>
        <p:grpSpPr>
          <a:xfrm>
            <a:off x="901052" y="1494558"/>
            <a:ext cx="389994" cy="381822"/>
            <a:chOff x="1233350" y="1619250"/>
            <a:chExt cx="466500" cy="456725"/>
          </a:xfrm>
        </p:grpSpPr>
        <p:sp>
          <p:nvSpPr>
            <p:cNvPr id="736" name="Google Shape;736;p47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7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7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7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0" name="Google Shape;740;p47"/>
          <p:cNvGrpSpPr/>
          <p:nvPr/>
        </p:nvGrpSpPr>
        <p:grpSpPr>
          <a:xfrm>
            <a:off x="1476826" y="1502709"/>
            <a:ext cx="365499" cy="365499"/>
            <a:chOff x="1922075" y="1629000"/>
            <a:chExt cx="437200" cy="437200"/>
          </a:xfrm>
        </p:grpSpPr>
        <p:sp>
          <p:nvSpPr>
            <p:cNvPr id="741" name="Google Shape;741;p47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7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3" name="Google Shape;743;p47"/>
          <p:cNvGrpSpPr/>
          <p:nvPr/>
        </p:nvGrpSpPr>
        <p:grpSpPr>
          <a:xfrm>
            <a:off x="2038827" y="1501184"/>
            <a:ext cx="368551" cy="368551"/>
            <a:chOff x="2594325" y="1627175"/>
            <a:chExt cx="440850" cy="440850"/>
          </a:xfrm>
        </p:grpSpPr>
        <p:sp>
          <p:nvSpPr>
            <p:cNvPr id="744" name="Google Shape;744;p4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7" name="Google Shape;747;p47"/>
          <p:cNvSpPr/>
          <p:nvPr/>
        </p:nvSpPr>
        <p:spPr>
          <a:xfrm>
            <a:off x="2618782" y="15175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8" name="Google Shape;748;p47"/>
          <p:cNvGrpSpPr/>
          <p:nvPr/>
        </p:nvGrpSpPr>
        <p:grpSpPr>
          <a:xfrm>
            <a:off x="3200595" y="1473617"/>
            <a:ext cx="299121" cy="423685"/>
            <a:chOff x="3984000" y="1594200"/>
            <a:chExt cx="357800" cy="506800"/>
          </a:xfrm>
        </p:grpSpPr>
        <p:sp>
          <p:nvSpPr>
            <p:cNvPr id="749" name="Google Shape;749;p47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7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1" name="Google Shape;751;p47"/>
          <p:cNvGrpSpPr/>
          <p:nvPr/>
        </p:nvGrpSpPr>
        <p:grpSpPr>
          <a:xfrm>
            <a:off x="3716637" y="1564469"/>
            <a:ext cx="394090" cy="241980"/>
            <a:chOff x="4601275" y="1702875"/>
            <a:chExt cx="471400" cy="289450"/>
          </a:xfrm>
        </p:grpSpPr>
        <p:sp>
          <p:nvSpPr>
            <p:cNvPr id="752" name="Google Shape;752;p47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7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7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7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7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7" name="Google Shape;757;p47"/>
          <p:cNvGrpSpPr/>
          <p:nvPr/>
        </p:nvGrpSpPr>
        <p:grpSpPr>
          <a:xfrm>
            <a:off x="4299057" y="1505259"/>
            <a:ext cx="356303" cy="360400"/>
            <a:chOff x="5297950" y="1632050"/>
            <a:chExt cx="426200" cy="431100"/>
          </a:xfrm>
        </p:grpSpPr>
        <p:sp>
          <p:nvSpPr>
            <p:cNvPr id="758" name="Google Shape;758;p47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7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" name="Google Shape;760;p47"/>
          <p:cNvGrpSpPr/>
          <p:nvPr/>
        </p:nvGrpSpPr>
        <p:grpSpPr>
          <a:xfrm>
            <a:off x="4861560" y="1494558"/>
            <a:ext cx="358351" cy="381822"/>
            <a:chOff x="5970800" y="1619250"/>
            <a:chExt cx="428650" cy="456725"/>
          </a:xfrm>
        </p:grpSpPr>
        <p:sp>
          <p:nvSpPr>
            <p:cNvPr id="761" name="Google Shape;761;p47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7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7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7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7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47"/>
          <p:cNvGrpSpPr/>
          <p:nvPr/>
        </p:nvGrpSpPr>
        <p:grpSpPr>
          <a:xfrm>
            <a:off x="5408764" y="1489960"/>
            <a:ext cx="401719" cy="366502"/>
            <a:chOff x="6625350" y="1613750"/>
            <a:chExt cx="480525" cy="438400"/>
          </a:xfrm>
        </p:grpSpPr>
        <p:sp>
          <p:nvSpPr>
            <p:cNvPr id="767" name="Google Shape;767;p47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7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7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7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7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2" name="Google Shape;772;p47"/>
          <p:cNvGrpSpPr/>
          <p:nvPr/>
        </p:nvGrpSpPr>
        <p:grpSpPr>
          <a:xfrm>
            <a:off x="380913" y="2086154"/>
            <a:ext cx="303217" cy="325685"/>
            <a:chOff x="611175" y="2326900"/>
            <a:chExt cx="362700" cy="389575"/>
          </a:xfrm>
        </p:grpSpPr>
        <p:sp>
          <p:nvSpPr>
            <p:cNvPr id="773" name="Google Shape;773;p47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7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7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7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7" name="Google Shape;777;p47"/>
          <p:cNvSpPr/>
          <p:nvPr/>
        </p:nvSpPr>
        <p:spPr>
          <a:xfrm>
            <a:off x="936309" y="20892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47"/>
          <p:cNvSpPr/>
          <p:nvPr/>
        </p:nvSpPr>
        <p:spPr>
          <a:xfrm>
            <a:off x="1499857" y="20892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47"/>
          <p:cNvSpPr/>
          <p:nvPr/>
        </p:nvSpPr>
        <p:spPr>
          <a:xfrm>
            <a:off x="2063406" y="20892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0" name="Google Shape;780;p47"/>
          <p:cNvGrpSpPr/>
          <p:nvPr/>
        </p:nvGrpSpPr>
        <p:grpSpPr>
          <a:xfrm>
            <a:off x="2701378" y="2034092"/>
            <a:ext cx="170502" cy="425733"/>
            <a:chOff x="3386850" y="2264625"/>
            <a:chExt cx="203950" cy="509250"/>
          </a:xfrm>
        </p:grpSpPr>
        <p:sp>
          <p:nvSpPr>
            <p:cNvPr id="781" name="Google Shape;781;p47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7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3" name="Google Shape;783;p47"/>
          <p:cNvGrpSpPr/>
          <p:nvPr/>
        </p:nvGrpSpPr>
        <p:grpSpPr>
          <a:xfrm>
            <a:off x="3843751" y="2088202"/>
            <a:ext cx="139863" cy="317513"/>
            <a:chOff x="4753325" y="2329350"/>
            <a:chExt cx="167300" cy="379800"/>
          </a:xfrm>
        </p:grpSpPr>
        <p:sp>
          <p:nvSpPr>
            <p:cNvPr id="784" name="Google Shape;784;p47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7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6" name="Google Shape;786;p47"/>
          <p:cNvGrpSpPr/>
          <p:nvPr/>
        </p:nvGrpSpPr>
        <p:grpSpPr>
          <a:xfrm>
            <a:off x="3277653" y="2036119"/>
            <a:ext cx="145004" cy="421657"/>
            <a:chOff x="4076175" y="2267050"/>
            <a:chExt cx="173450" cy="504375"/>
          </a:xfrm>
        </p:grpSpPr>
        <p:sp>
          <p:nvSpPr>
            <p:cNvPr id="787" name="Google Shape;787;p47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7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9" name="Google Shape;789;p47"/>
          <p:cNvSpPr/>
          <p:nvPr/>
        </p:nvSpPr>
        <p:spPr>
          <a:xfrm>
            <a:off x="4317599" y="20806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0" name="Google Shape;790;p47"/>
          <p:cNvGrpSpPr/>
          <p:nvPr/>
        </p:nvGrpSpPr>
        <p:grpSpPr>
          <a:xfrm>
            <a:off x="4865134" y="2086655"/>
            <a:ext cx="351204" cy="324661"/>
            <a:chOff x="5975075" y="2327500"/>
            <a:chExt cx="420100" cy="388350"/>
          </a:xfrm>
        </p:grpSpPr>
        <p:sp>
          <p:nvSpPr>
            <p:cNvPr id="791" name="Google Shape;791;p4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3" name="Google Shape;793;p47"/>
          <p:cNvGrpSpPr/>
          <p:nvPr/>
        </p:nvGrpSpPr>
        <p:grpSpPr>
          <a:xfrm>
            <a:off x="5496544" y="2076958"/>
            <a:ext cx="215437" cy="351204"/>
            <a:chOff x="6730350" y="2315900"/>
            <a:chExt cx="257700" cy="420100"/>
          </a:xfrm>
        </p:grpSpPr>
        <p:sp>
          <p:nvSpPr>
            <p:cNvPr id="794" name="Google Shape;794;p4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9" name="Google Shape;799;p47"/>
          <p:cNvGrpSpPr/>
          <p:nvPr/>
        </p:nvGrpSpPr>
        <p:grpSpPr>
          <a:xfrm>
            <a:off x="477889" y="2613440"/>
            <a:ext cx="109265" cy="398166"/>
            <a:chOff x="727175" y="2957625"/>
            <a:chExt cx="130700" cy="476275"/>
          </a:xfrm>
        </p:grpSpPr>
        <p:sp>
          <p:nvSpPr>
            <p:cNvPr id="800" name="Google Shape;800;p47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7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2" name="Google Shape;802;p47"/>
          <p:cNvSpPr/>
          <p:nvPr/>
        </p:nvSpPr>
        <p:spPr>
          <a:xfrm>
            <a:off x="1492208" y="2597714"/>
            <a:ext cx="334860" cy="429808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47"/>
          <p:cNvSpPr/>
          <p:nvPr/>
        </p:nvSpPr>
        <p:spPr>
          <a:xfrm>
            <a:off x="972049" y="2597714"/>
            <a:ext cx="248083" cy="429808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4" name="Google Shape;804;p47"/>
          <p:cNvGrpSpPr/>
          <p:nvPr/>
        </p:nvGrpSpPr>
        <p:grpSpPr>
          <a:xfrm>
            <a:off x="2029631" y="2626189"/>
            <a:ext cx="386943" cy="372647"/>
            <a:chOff x="2583325" y="2972875"/>
            <a:chExt cx="462850" cy="445750"/>
          </a:xfrm>
        </p:grpSpPr>
        <p:sp>
          <p:nvSpPr>
            <p:cNvPr id="805" name="Google Shape;805;p47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7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7" name="Google Shape;807;p47"/>
          <p:cNvGrpSpPr/>
          <p:nvPr/>
        </p:nvGrpSpPr>
        <p:grpSpPr>
          <a:xfrm>
            <a:off x="2579886" y="2681846"/>
            <a:ext cx="413486" cy="261354"/>
            <a:chOff x="3241525" y="3039450"/>
            <a:chExt cx="494600" cy="312625"/>
          </a:xfrm>
        </p:grpSpPr>
        <p:sp>
          <p:nvSpPr>
            <p:cNvPr id="808" name="Google Shape;808;p47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7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0" name="Google Shape;810;p47"/>
          <p:cNvSpPr/>
          <p:nvPr/>
        </p:nvSpPr>
        <p:spPr>
          <a:xfrm>
            <a:off x="3736180" y="26349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1" name="Google Shape;811;p47"/>
          <p:cNvGrpSpPr/>
          <p:nvPr/>
        </p:nvGrpSpPr>
        <p:grpSpPr>
          <a:xfrm>
            <a:off x="4263318" y="2654279"/>
            <a:ext cx="427781" cy="316489"/>
            <a:chOff x="5255200" y="3006475"/>
            <a:chExt cx="511700" cy="378575"/>
          </a:xfrm>
        </p:grpSpPr>
        <p:sp>
          <p:nvSpPr>
            <p:cNvPr id="812" name="Google Shape;812;p47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4" name="Google Shape;814;p47"/>
          <p:cNvGrpSpPr/>
          <p:nvPr/>
        </p:nvGrpSpPr>
        <p:grpSpPr>
          <a:xfrm>
            <a:off x="3177104" y="2635907"/>
            <a:ext cx="346104" cy="353231"/>
            <a:chOff x="3955900" y="2984500"/>
            <a:chExt cx="414000" cy="422525"/>
          </a:xfrm>
        </p:grpSpPr>
        <p:sp>
          <p:nvSpPr>
            <p:cNvPr id="815" name="Google Shape;815;p47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7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7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8" name="Google Shape;818;p47"/>
          <p:cNvSpPr/>
          <p:nvPr/>
        </p:nvSpPr>
        <p:spPr>
          <a:xfrm>
            <a:off x="341117" y="3224048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47"/>
          <p:cNvSpPr/>
          <p:nvPr/>
        </p:nvSpPr>
        <p:spPr>
          <a:xfrm>
            <a:off x="4906165" y="26186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0" name="Google Shape;820;p47"/>
          <p:cNvGrpSpPr/>
          <p:nvPr/>
        </p:nvGrpSpPr>
        <p:grpSpPr>
          <a:xfrm>
            <a:off x="5472049" y="2630787"/>
            <a:ext cx="264427" cy="375719"/>
            <a:chOff x="6701050" y="2978375"/>
            <a:chExt cx="316300" cy="449425"/>
          </a:xfrm>
        </p:grpSpPr>
        <p:sp>
          <p:nvSpPr>
            <p:cNvPr id="821" name="Google Shape;821;p47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7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3" name="Google Shape;823;p47"/>
          <p:cNvGrpSpPr/>
          <p:nvPr/>
        </p:nvGrpSpPr>
        <p:grpSpPr>
          <a:xfrm>
            <a:off x="907677" y="3249448"/>
            <a:ext cx="376743" cy="253204"/>
            <a:chOff x="1241275" y="3718400"/>
            <a:chExt cx="450650" cy="302875"/>
          </a:xfrm>
        </p:grpSpPr>
        <p:sp>
          <p:nvSpPr>
            <p:cNvPr id="824" name="Google Shape;824;p47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7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7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7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8" name="Google Shape;828;p47"/>
          <p:cNvGrpSpPr/>
          <p:nvPr/>
        </p:nvGrpSpPr>
        <p:grpSpPr>
          <a:xfrm>
            <a:off x="1476324" y="3230053"/>
            <a:ext cx="366502" cy="292496"/>
            <a:chOff x="1921475" y="3695200"/>
            <a:chExt cx="438400" cy="349875"/>
          </a:xfrm>
        </p:grpSpPr>
        <p:sp>
          <p:nvSpPr>
            <p:cNvPr id="829" name="Google Shape;829;p47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7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7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2" name="Google Shape;832;p47"/>
          <p:cNvGrpSpPr/>
          <p:nvPr/>
        </p:nvGrpSpPr>
        <p:grpSpPr>
          <a:xfrm>
            <a:off x="2043425" y="3225455"/>
            <a:ext cx="359355" cy="301190"/>
            <a:chOff x="2599825" y="3689700"/>
            <a:chExt cx="429850" cy="360275"/>
          </a:xfrm>
        </p:grpSpPr>
        <p:sp>
          <p:nvSpPr>
            <p:cNvPr id="833" name="Google Shape;833;p47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7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5" name="Google Shape;835;p47"/>
          <p:cNvGrpSpPr/>
          <p:nvPr/>
        </p:nvGrpSpPr>
        <p:grpSpPr>
          <a:xfrm>
            <a:off x="2624299" y="3194314"/>
            <a:ext cx="324661" cy="338956"/>
            <a:chOff x="3294650" y="3652450"/>
            <a:chExt cx="388350" cy="405450"/>
          </a:xfrm>
        </p:grpSpPr>
        <p:sp>
          <p:nvSpPr>
            <p:cNvPr id="836" name="Google Shape;836;p47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7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9" name="Google Shape;839;p47"/>
          <p:cNvGrpSpPr/>
          <p:nvPr/>
        </p:nvGrpSpPr>
        <p:grpSpPr>
          <a:xfrm>
            <a:off x="3160781" y="3237200"/>
            <a:ext cx="378750" cy="277698"/>
            <a:chOff x="3936375" y="3703750"/>
            <a:chExt cx="453050" cy="332175"/>
          </a:xfrm>
        </p:grpSpPr>
        <p:sp>
          <p:nvSpPr>
            <p:cNvPr id="840" name="Google Shape;840;p47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7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7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7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7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5" name="Google Shape;845;p47"/>
          <p:cNvGrpSpPr/>
          <p:nvPr/>
        </p:nvGrpSpPr>
        <p:grpSpPr>
          <a:xfrm>
            <a:off x="3724307" y="3237200"/>
            <a:ext cx="378750" cy="277698"/>
            <a:chOff x="4610450" y="3703750"/>
            <a:chExt cx="453050" cy="332175"/>
          </a:xfrm>
        </p:grpSpPr>
        <p:sp>
          <p:nvSpPr>
            <p:cNvPr id="846" name="Google Shape;846;p47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7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8" name="Google Shape;848;p47"/>
          <p:cNvGrpSpPr/>
          <p:nvPr/>
        </p:nvGrpSpPr>
        <p:grpSpPr>
          <a:xfrm>
            <a:off x="4301106" y="3209132"/>
            <a:ext cx="352207" cy="333836"/>
            <a:chOff x="5300400" y="3670175"/>
            <a:chExt cx="421300" cy="399325"/>
          </a:xfrm>
        </p:grpSpPr>
        <p:sp>
          <p:nvSpPr>
            <p:cNvPr id="849" name="Google Shape;849;p47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7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7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7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7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4" name="Google Shape;854;p47"/>
          <p:cNvSpPr/>
          <p:nvPr/>
        </p:nvSpPr>
        <p:spPr>
          <a:xfrm>
            <a:off x="4844905" y="31801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5" name="Google Shape;855;p47"/>
          <p:cNvGrpSpPr/>
          <p:nvPr/>
        </p:nvGrpSpPr>
        <p:grpSpPr>
          <a:xfrm>
            <a:off x="5433259" y="3205035"/>
            <a:ext cx="342008" cy="342029"/>
            <a:chOff x="6654650" y="3665275"/>
            <a:chExt cx="409100" cy="409125"/>
          </a:xfrm>
        </p:grpSpPr>
        <p:sp>
          <p:nvSpPr>
            <p:cNvPr id="856" name="Google Shape;856;p4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" name="Google Shape;858;p47"/>
          <p:cNvGrpSpPr/>
          <p:nvPr/>
        </p:nvGrpSpPr>
        <p:grpSpPr>
          <a:xfrm>
            <a:off x="347223" y="3754266"/>
            <a:ext cx="370599" cy="370620"/>
            <a:chOff x="570875" y="4322250"/>
            <a:chExt cx="443300" cy="443325"/>
          </a:xfrm>
        </p:grpSpPr>
        <p:sp>
          <p:nvSpPr>
            <p:cNvPr id="859" name="Google Shape;859;p4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3" name="Google Shape;863;p47"/>
          <p:cNvSpPr/>
          <p:nvPr/>
        </p:nvSpPr>
        <p:spPr>
          <a:xfrm>
            <a:off x="895469" y="38263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4" name="Google Shape;864;p47"/>
          <p:cNvGrpSpPr/>
          <p:nvPr/>
        </p:nvGrpSpPr>
        <p:grpSpPr>
          <a:xfrm>
            <a:off x="1524812" y="3726720"/>
            <a:ext cx="269526" cy="425712"/>
            <a:chOff x="1979475" y="4289300"/>
            <a:chExt cx="322400" cy="509225"/>
          </a:xfrm>
        </p:grpSpPr>
        <p:sp>
          <p:nvSpPr>
            <p:cNvPr id="865" name="Google Shape;865;p47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7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7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8" name="Google Shape;868;p47"/>
          <p:cNvGrpSpPr/>
          <p:nvPr/>
        </p:nvGrpSpPr>
        <p:grpSpPr>
          <a:xfrm>
            <a:off x="2064346" y="3732321"/>
            <a:ext cx="318014" cy="414510"/>
            <a:chOff x="2624850" y="4296000"/>
            <a:chExt cx="380400" cy="495825"/>
          </a:xfrm>
        </p:grpSpPr>
        <p:sp>
          <p:nvSpPr>
            <p:cNvPr id="869" name="Google Shape;869;p47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7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7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2" name="Google Shape;872;p47"/>
          <p:cNvSpPr/>
          <p:nvPr/>
        </p:nvSpPr>
        <p:spPr>
          <a:xfrm>
            <a:off x="3180303" y="37697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47"/>
          <p:cNvSpPr/>
          <p:nvPr/>
        </p:nvSpPr>
        <p:spPr>
          <a:xfrm>
            <a:off x="2616754" y="3791171"/>
            <a:ext cx="339959" cy="297093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47"/>
          <p:cNvSpPr/>
          <p:nvPr/>
        </p:nvSpPr>
        <p:spPr>
          <a:xfrm>
            <a:off x="3742304" y="37682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5" name="Google Shape;875;p47"/>
          <p:cNvGrpSpPr/>
          <p:nvPr/>
        </p:nvGrpSpPr>
        <p:grpSpPr>
          <a:xfrm>
            <a:off x="4280686" y="3773160"/>
            <a:ext cx="393045" cy="332833"/>
            <a:chOff x="5275975" y="4344850"/>
            <a:chExt cx="470150" cy="398125"/>
          </a:xfrm>
        </p:grpSpPr>
        <p:sp>
          <p:nvSpPr>
            <p:cNvPr id="876" name="Google Shape;876;p47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7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7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9" name="Google Shape;879;p47"/>
          <p:cNvSpPr/>
          <p:nvPr/>
        </p:nvSpPr>
        <p:spPr>
          <a:xfrm>
            <a:off x="4864301" y="37631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0" name="Google Shape;880;p47"/>
          <p:cNvGrpSpPr/>
          <p:nvPr/>
        </p:nvGrpSpPr>
        <p:grpSpPr>
          <a:xfrm>
            <a:off x="5423038" y="3746115"/>
            <a:ext cx="362448" cy="386922"/>
            <a:chOff x="6642425" y="4312500"/>
            <a:chExt cx="433550" cy="462825"/>
          </a:xfrm>
        </p:grpSpPr>
        <p:sp>
          <p:nvSpPr>
            <p:cNvPr id="881" name="Google Shape;881;p47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7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7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4" name="Google Shape;884;p47"/>
          <p:cNvSpPr/>
          <p:nvPr/>
        </p:nvSpPr>
        <p:spPr>
          <a:xfrm>
            <a:off x="299775" y="43659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5" name="Google Shape;885;p47"/>
          <p:cNvGrpSpPr/>
          <p:nvPr/>
        </p:nvGrpSpPr>
        <p:grpSpPr>
          <a:xfrm>
            <a:off x="910227" y="4320364"/>
            <a:ext cx="371623" cy="365499"/>
            <a:chOff x="1244325" y="4999400"/>
            <a:chExt cx="444525" cy="437200"/>
          </a:xfrm>
        </p:grpSpPr>
        <p:sp>
          <p:nvSpPr>
            <p:cNvPr id="886" name="Google Shape;886;p47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7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7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7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7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1" name="Google Shape;891;p47"/>
          <p:cNvGrpSpPr/>
          <p:nvPr/>
        </p:nvGrpSpPr>
        <p:grpSpPr>
          <a:xfrm>
            <a:off x="1506943" y="4308618"/>
            <a:ext cx="305265" cy="388970"/>
            <a:chOff x="1958100" y="4985350"/>
            <a:chExt cx="365150" cy="465275"/>
          </a:xfrm>
        </p:grpSpPr>
        <p:sp>
          <p:nvSpPr>
            <p:cNvPr id="892" name="Google Shape;892;p47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7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7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5" name="Google Shape;895;p47"/>
          <p:cNvGrpSpPr/>
          <p:nvPr/>
        </p:nvGrpSpPr>
        <p:grpSpPr>
          <a:xfrm>
            <a:off x="2048002" y="4323415"/>
            <a:ext cx="350200" cy="359877"/>
            <a:chOff x="2605300" y="5003050"/>
            <a:chExt cx="418900" cy="430475"/>
          </a:xfrm>
        </p:grpSpPr>
        <p:sp>
          <p:nvSpPr>
            <p:cNvPr id="896" name="Google Shape;896;p47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7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7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9" name="Google Shape;899;p47"/>
          <p:cNvGrpSpPr/>
          <p:nvPr/>
        </p:nvGrpSpPr>
        <p:grpSpPr>
          <a:xfrm>
            <a:off x="2577336" y="4331086"/>
            <a:ext cx="418585" cy="344056"/>
            <a:chOff x="3238475" y="5012225"/>
            <a:chExt cx="500700" cy="411550"/>
          </a:xfrm>
        </p:grpSpPr>
        <p:sp>
          <p:nvSpPr>
            <p:cNvPr id="900" name="Google Shape;900;p47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7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7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7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7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5" name="Google Shape;905;p47"/>
          <p:cNvGrpSpPr/>
          <p:nvPr/>
        </p:nvGrpSpPr>
        <p:grpSpPr>
          <a:xfrm>
            <a:off x="3683970" y="4294322"/>
            <a:ext cx="459424" cy="417561"/>
            <a:chOff x="4562200" y="4968250"/>
            <a:chExt cx="549550" cy="499475"/>
          </a:xfrm>
        </p:grpSpPr>
        <p:sp>
          <p:nvSpPr>
            <p:cNvPr id="906" name="Google Shape;906;p47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7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7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7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7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1" name="Google Shape;911;p47"/>
          <p:cNvGrpSpPr/>
          <p:nvPr/>
        </p:nvGrpSpPr>
        <p:grpSpPr>
          <a:xfrm>
            <a:off x="3190898" y="4317814"/>
            <a:ext cx="318516" cy="370076"/>
            <a:chOff x="3972400" y="4996350"/>
            <a:chExt cx="381000" cy="442675"/>
          </a:xfrm>
        </p:grpSpPr>
        <p:sp>
          <p:nvSpPr>
            <p:cNvPr id="912" name="Google Shape;912;p47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7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4" name="Google Shape;914;p47"/>
          <p:cNvGrpSpPr/>
          <p:nvPr/>
        </p:nvGrpSpPr>
        <p:grpSpPr>
          <a:xfrm>
            <a:off x="4251593" y="4286673"/>
            <a:ext cx="451252" cy="432860"/>
            <a:chOff x="5241175" y="4959100"/>
            <a:chExt cx="539775" cy="517775"/>
          </a:xfrm>
        </p:grpSpPr>
        <p:sp>
          <p:nvSpPr>
            <p:cNvPr id="915" name="Google Shape;915;p47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7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7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7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7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1" name="Google Shape;921;p47"/>
          <p:cNvSpPr/>
          <p:nvPr/>
        </p:nvSpPr>
        <p:spPr>
          <a:xfrm>
            <a:off x="4842355" y="43935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2" name="Google Shape;922;p47"/>
          <p:cNvGrpSpPr/>
          <p:nvPr/>
        </p:nvGrpSpPr>
        <p:grpSpPr>
          <a:xfrm>
            <a:off x="5458777" y="4350982"/>
            <a:ext cx="289444" cy="332832"/>
            <a:chOff x="6685175" y="5036025"/>
            <a:chExt cx="346225" cy="398125"/>
          </a:xfrm>
        </p:grpSpPr>
        <p:sp>
          <p:nvSpPr>
            <p:cNvPr id="923" name="Google Shape;923;p47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7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7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7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7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8" name="Google Shape;928;p47"/>
          <p:cNvGrpSpPr/>
          <p:nvPr/>
        </p:nvGrpSpPr>
        <p:grpSpPr>
          <a:xfrm>
            <a:off x="6359618" y="1875199"/>
            <a:ext cx="432570" cy="421334"/>
            <a:chOff x="5926225" y="921350"/>
            <a:chExt cx="517800" cy="504350"/>
          </a:xfrm>
        </p:grpSpPr>
        <p:sp>
          <p:nvSpPr>
            <p:cNvPr id="929" name="Google Shape;929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930" name="Google Shape;930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931" name="Google Shape;931;p47"/>
          <p:cNvSpPr/>
          <p:nvPr/>
        </p:nvSpPr>
        <p:spPr>
          <a:xfrm>
            <a:off x="6553538" y="21112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2" name="Google Shape;932;p47"/>
          <p:cNvGrpSpPr/>
          <p:nvPr/>
        </p:nvGrpSpPr>
        <p:grpSpPr>
          <a:xfrm>
            <a:off x="7244605" y="1854579"/>
            <a:ext cx="432570" cy="421334"/>
            <a:chOff x="5926225" y="921350"/>
            <a:chExt cx="517800" cy="504350"/>
          </a:xfrm>
        </p:grpSpPr>
        <p:sp>
          <p:nvSpPr>
            <p:cNvPr id="933" name="Google Shape;933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5" name="Google Shape;935;p47"/>
          <p:cNvSpPr/>
          <p:nvPr/>
        </p:nvSpPr>
        <p:spPr>
          <a:xfrm>
            <a:off x="7438526" y="20906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6" name="Google Shape;936;p47"/>
          <p:cNvGrpSpPr/>
          <p:nvPr/>
        </p:nvGrpSpPr>
        <p:grpSpPr>
          <a:xfrm>
            <a:off x="6359885" y="2603621"/>
            <a:ext cx="1075937" cy="1047989"/>
            <a:chOff x="5926225" y="921350"/>
            <a:chExt cx="517800" cy="504350"/>
          </a:xfrm>
        </p:grpSpPr>
        <p:sp>
          <p:nvSpPr>
            <p:cNvPr id="937" name="Google Shape;937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0000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0000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9" name="Google Shape;939;p47"/>
          <p:cNvSpPr/>
          <p:nvPr/>
        </p:nvSpPr>
        <p:spPr>
          <a:xfrm>
            <a:off x="6842198" y="31907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47"/>
          <p:cNvSpPr txBox="1"/>
          <p:nvPr/>
        </p:nvSpPr>
        <p:spPr>
          <a:xfrm>
            <a:off x="6248575" y="3096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This means that you can:</a:t>
            </a: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Lato"/>
              <a:buChar char="●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Resize them without losing quality.</a:t>
            </a: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Lato"/>
              <a:buChar char="●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Change fill color and opacity.</a:t>
            </a: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Lato"/>
              <a:buChar char="●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Change line color, width and style.</a:t>
            </a: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Isn’t that nice? :)</a:t>
            </a: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Examples:</a:t>
            </a: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1" name="Google Shape;941;p47"/>
          <p:cNvSpPr txBox="1">
            <a:spLocks noGrp="1"/>
          </p:cNvSpPr>
          <p:nvPr>
            <p:ph type="body" idx="4294967295"/>
          </p:nvPr>
        </p:nvSpPr>
        <p:spPr>
          <a:xfrm>
            <a:off x="6248575" y="4223563"/>
            <a:ext cx="24381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</a:rPr>
              <a:t>Find more icons at </a:t>
            </a:r>
            <a:r>
              <a:rPr lang="en" sz="900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slidescarnival.com/extra-free-resources-icons-and-maps</a:t>
            </a:r>
            <a:endParaRPr sz="9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9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6" name="Google Shape;946;p48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947" name="Google Shape;947;p48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48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48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48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48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48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3" name="Google Shape;953;p48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954" name="Google Shape;954;p48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48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48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48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8" name="Google Shape;958;p48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959" name="Google Shape;959;p48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48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48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2" name="Google Shape;962;p48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963" name="Google Shape;963;p48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48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48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48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48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8" name="Google Shape;968;p48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969" name="Google Shape;969;p48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48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48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2" name="Google Shape;972;p48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973" name="Google Shape;973;p48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48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48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48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7" name="Google Shape;977;p48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978" name="Google Shape;978;p48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48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48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48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48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3" name="Google Shape;983;p48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984" name="Google Shape;984;p48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48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48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48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48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48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0" name="Google Shape;990;p48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991" name="Google Shape;991;p48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48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3" name="Google Shape;993;p48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994" name="Google Shape;994;p48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48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48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7" name="Google Shape;997;p48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998" name="Google Shape;998;p48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48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48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48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48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48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4" name="Google Shape;1004;p48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005" name="Google Shape;1005;p48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48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48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48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1009;p48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0" name="Google Shape;1010;p48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011" name="Google Shape;1011;p48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48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48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4" name="Google Shape;1014;p48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015" name="Google Shape;1015;p48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016" name="Google Shape;1016;p48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7" name="Google Shape;1017;p48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8" name="Google Shape;1018;p48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9" name="Google Shape;1019;p48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0" name="Google Shape;1020;p48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1" name="Google Shape;1021;p48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2" name="Google Shape;1022;p48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3" name="Google Shape;1023;p48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4" name="Google Shape;1024;p48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5" name="Google Shape;1025;p48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26" name="Google Shape;1026;p48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48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48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48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48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48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2" name="Google Shape;1032;p48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033" name="Google Shape;1033;p48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48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48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48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7" name="Google Shape;1037;p48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038" name="Google Shape;1038;p48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48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48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48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48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3" name="Google Shape;1043;p48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044" name="Google Shape;1044;p48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48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48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48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48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48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0" name="Google Shape;1050;p48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051" name="Google Shape;1051;p48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48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48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5" name="Google Shape;1055;p48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056" name="Google Shape;1056;p48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48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0" name="Google Shape;1060;p48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061" name="Google Shape;1061;p48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48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48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48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48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66" name="Google Shape;1066;p48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067" name="Google Shape;1067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8" name="Google Shape;1068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9" name="Google Shape;1069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0" name="Google Shape;1070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1" name="Google Shape;1071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2" name="Google Shape;1072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3" name="Google Shape;1073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4" name="Google Shape;1074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5" name="Google Shape;1075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6" name="Google Shape;1076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77" name="Google Shape;1077;p48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078" name="Google Shape;1078;p48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48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48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1" name="Google Shape;1081;p48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082" name="Google Shape;1082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3" name="Google Shape;1083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4" name="Google Shape;1084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5" name="Google Shape;1085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6" name="Google Shape;1086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7" name="Google Shape;1087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8" name="Google Shape;1088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9" name="Google Shape;1089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0" name="Google Shape;1090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1" name="Google Shape;1091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92" name="Google Shape;1092;p48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093" name="Google Shape;1093;p48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48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48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48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97" name="Google Shape;1097;p48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098" name="Google Shape;1098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9" name="Google Shape;1099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0" name="Google Shape;1100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1" name="Google Shape;1101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2" name="Google Shape;1102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3" name="Google Shape;1103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4" name="Google Shape;1104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5" name="Google Shape;1105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6" name="Google Shape;1106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7" name="Google Shape;1107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08" name="Google Shape;1108;p48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109" name="Google Shape;1109;p48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48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48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48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48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48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48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6" name="Google Shape;1116;p48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117" name="Google Shape;1117;p48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48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48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48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1" name="Google Shape;1121;p48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122" name="Google Shape;1122;p48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48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48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48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6" name="Google Shape;1126;p48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127" name="Google Shape;1127;p48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48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48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48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48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2" name="Google Shape;1132;p48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133" name="Google Shape;1133;p48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48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48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48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48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48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9" name="Google Shape;1139;p48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140" name="Google Shape;1140;p48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48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48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3" name="Google Shape;1143;p48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144" name="Google Shape;1144;p48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48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48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48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48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9" name="Google Shape;1149;p48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150" name="Google Shape;1150;p48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48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48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48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48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48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6" name="Google Shape;1156;p48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157" name="Google Shape;1157;p48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48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48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0" name="Google Shape;1160;p48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161" name="Google Shape;1161;p48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48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48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48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5" name="Google Shape;1165;p48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166" name="Google Shape;1166;p48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48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48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48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48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48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2" name="Google Shape;1172;p48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173" name="Google Shape;1173;p48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48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48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48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48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48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48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0" name="Google Shape;1180;p48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181" name="Google Shape;1181;p48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48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48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48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5" name="Google Shape;1185;p48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186" name="Google Shape;1186;p48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48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48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9" name="Google Shape;1189;p48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190" name="Google Shape;1190;p48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48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48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3" name="Google Shape;1193;p48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194" name="Google Shape;1194;p48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48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48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48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8" name="Google Shape;1198;p48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199" name="Google Shape;1199;p48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48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48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48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3" name="Google Shape;1203;p48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204" name="Google Shape;1204;p48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48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48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9" name="Google Shape;1209;p48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210" name="Google Shape;1210;p48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48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48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48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48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48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6" name="Google Shape;1216;p48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217" name="Google Shape;1217;p48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48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48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48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48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48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48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4" name="Google Shape;1224;p48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225" name="Google Shape;1225;p48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48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48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48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48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48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48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48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48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48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48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48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7" name="Google Shape;1237;p48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238" name="Google Shape;1238;p48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48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48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48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2" name="Google Shape;1242;p48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243" name="Google Shape;1243;p48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48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48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6" name="Google Shape;1246;p48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247" name="Google Shape;1247;p48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48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48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48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48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48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3" name="Google Shape;1253;p48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254" name="Google Shape;1254;p48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48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48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48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48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48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48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48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2" name="Google Shape;1262;p48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263" name="Google Shape;1263;p48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48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48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48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48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48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8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48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48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48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48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48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5" name="Google Shape;1275;p48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276" name="Google Shape;1276;p48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48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48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48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48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48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48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48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48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48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48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48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8" name="Google Shape;1288;p48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289" name="Google Shape;1289;p48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48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48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48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48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48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48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48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48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48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48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48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1" name="Google Shape;1301;p48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302" name="Google Shape;1302;p48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48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48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48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48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48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8" name="Google Shape;1308;p48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309" name="Google Shape;1309;p48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48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48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48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48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48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48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48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48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48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48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48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48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48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48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4" name="Google Shape;1324;p48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325" name="Google Shape;1325;p48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326" name="Google Shape;1326;p48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7" name="Google Shape;1327;p48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8" name="Google Shape;1328;p48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29" name="Google Shape;1329;p4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330" name="Google Shape;1330;p4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1" name="Google Shape;1331;p4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2" name="Google Shape;1332;p4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3" name="Google Shape;1333;p4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334" name="Google Shape;1334;p4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5" name="Google Shape;1335;p4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6" name="Google Shape;1336;p4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7" name="Google Shape;1337;p4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338" name="Google Shape;1338;p4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9" name="Google Shape;1339;p4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0" name="Google Shape;1340;p4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41" name="Google Shape;1341;p48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342" name="Google Shape;1342;p48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48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48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48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48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48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48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48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0" name="Google Shape;1350;p48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351" name="Google Shape;1351;p48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48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48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48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48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48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48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48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48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48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48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48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48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48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48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48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48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48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48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48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48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48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48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48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5" name="Google Shape;1375;p48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376" name="Google Shape;1376;p48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377" name="Google Shape;1377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8" name="Google Shape;1378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79" name="Google Shape;1379;p48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380" name="Google Shape;1380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1" name="Google Shape;1381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82" name="Google Shape;1382;p48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383" name="Google Shape;1383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4" name="Google Shape;1384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85" name="Google Shape;1385;p48"/>
          <p:cNvSpPr txBox="1">
            <a:spLocks noGrp="1"/>
          </p:cNvSpPr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386" name="Google Shape;1386;p4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grpSp>
        <p:nvGrpSpPr>
          <p:cNvPr id="1387" name="Google Shape;1387;p48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388" name="Google Shape;1388;p48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48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48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48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p49"/>
          <p:cNvSpPr txBox="1"/>
          <p:nvPr/>
        </p:nvSpPr>
        <p:spPr>
          <a:xfrm>
            <a:off x="808100" y="628550"/>
            <a:ext cx="7821000" cy="10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Now you can use any emoji as an icon!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And of course it resizes without losing quality and you can change the color.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How? Follow Google instructions </a:t>
            </a:r>
            <a:r>
              <a:rPr lang="en" sz="18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https://twitter.com/googledocs/status/730087240156643328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7" name="Google Shape;1397;p49"/>
          <p:cNvSpPr txBox="1"/>
          <p:nvPr/>
        </p:nvSpPr>
        <p:spPr>
          <a:xfrm>
            <a:off x="808100" y="2568854"/>
            <a:ext cx="7608300" cy="14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✋👆👉👍👤👦👧👨👩👪💃🏃💑❤😂😉😋😒😭👶😸🐟🍒🍔💣📌📖🔨🎃🎈🎨🏈🏰🌏🔌🔑</a:t>
            </a:r>
            <a:r>
              <a:rPr lang="en" sz="2600">
                <a:solidFill>
                  <a:schemeClr val="lt1"/>
                </a:solidFill>
                <a:highlight>
                  <a:schemeClr val="accent1"/>
                </a:highlight>
                <a:latin typeface="Lato"/>
                <a:ea typeface="Lato"/>
                <a:cs typeface="Lato"/>
                <a:sym typeface="Lato"/>
              </a:rPr>
              <a:t> and many more...</a:t>
            </a:r>
            <a:endParaRPr sz="2600">
              <a:solidFill>
                <a:schemeClr val="lt1"/>
              </a:solidFill>
              <a:highlight>
                <a:schemeClr val="accent1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8" name="Google Shape;1398;p4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3" name="Google Shape;1403;p5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4" name="Google Shape;1404;p50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405" name="Google Shape;1405;p50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406" name="Google Shape;1406;p50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407" name="Google Shape;1407;p50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08" name="Google Shape;1408;p50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09" name="Google Shape;1409;p50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410" name="Google Shape;1410;p50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11" name="Google Shape;1411;p50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12" name="Google Shape;1412;p50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413" name="Google Shape;1413;p50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14" name="Google Shape;1414;p50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15" name="Google Shape;1415;p50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416" name="Google Shape;1416;p50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17" name="Google Shape;1417;p50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2"/>
                </a:solidFill>
              </a:rPr>
              <a:t>1.</a:t>
            </a:r>
            <a:endParaRPr sz="720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body" idx="1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Here you have a list of items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And some text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/>
          <p:nvPr/>
        </p:nvSpPr>
        <p:spPr>
          <a:xfrm>
            <a:off x="893700" y="2675"/>
            <a:ext cx="2483700" cy="234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ctrTitle" idx="4294967295"/>
          </p:nvPr>
        </p:nvSpPr>
        <p:spPr>
          <a:xfrm>
            <a:off x="778225" y="2383444"/>
            <a:ext cx="662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</a:rPr>
              <a:t>Big concept</a:t>
            </a:r>
            <a:endParaRPr sz="7200">
              <a:solidFill>
                <a:schemeClr val="lt1"/>
              </a:solidFill>
            </a:endParaRPr>
          </a:p>
        </p:txBody>
      </p:sp>
      <p:sp>
        <p:nvSpPr>
          <p:cNvPr id="133" name="Google Shape;133;p18"/>
          <p:cNvSpPr txBox="1">
            <a:spLocks noGrp="1"/>
          </p:cNvSpPr>
          <p:nvPr>
            <p:ph type="subTitle" idx="4294967295"/>
          </p:nvPr>
        </p:nvSpPr>
        <p:spPr>
          <a:xfrm>
            <a:off x="778225" y="3697313"/>
            <a:ext cx="6623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Bring the attention of your audience over a key concept using icons or illustrations</a:t>
            </a:r>
            <a:endParaRPr sz="2400">
              <a:solidFill>
                <a:schemeClr val="lt1"/>
              </a:solidFill>
            </a:endParaRPr>
          </a:p>
        </p:txBody>
      </p:sp>
      <p:grpSp>
        <p:nvGrpSpPr>
          <p:cNvPr id="134" name="Google Shape;134;p18"/>
          <p:cNvGrpSpPr/>
          <p:nvPr/>
        </p:nvGrpSpPr>
        <p:grpSpPr>
          <a:xfrm>
            <a:off x="1276606" y="336278"/>
            <a:ext cx="1717876" cy="1676832"/>
            <a:chOff x="570875" y="4322250"/>
            <a:chExt cx="443300" cy="443325"/>
          </a:xfrm>
        </p:grpSpPr>
        <p:sp>
          <p:nvSpPr>
            <p:cNvPr id="135" name="Google Shape;135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>
            <a:spLocks noGrp="1"/>
          </p:cNvSpPr>
          <p:nvPr>
            <p:ph type="body" idx="1"/>
          </p:nvPr>
        </p:nvSpPr>
        <p:spPr>
          <a:xfrm>
            <a:off x="893625" y="1714500"/>
            <a:ext cx="3136800" cy="17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893700" y="72033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body" idx="2"/>
          </p:nvPr>
        </p:nvSpPr>
        <p:spPr>
          <a:xfrm>
            <a:off x="4219453" y="1714500"/>
            <a:ext cx="3136800" cy="17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53" name="Google Shape;153;p20"/>
          <p:cNvSpPr txBox="1">
            <a:spLocks noGrp="1"/>
          </p:cNvSpPr>
          <p:nvPr>
            <p:ph type="body" idx="1"/>
          </p:nvPr>
        </p:nvSpPr>
        <p:spPr>
          <a:xfrm>
            <a:off x="893700" y="1600200"/>
            <a:ext cx="2371200" cy="13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54" name="Google Shape;154;p20"/>
          <p:cNvSpPr txBox="1">
            <a:spLocks noGrp="1"/>
          </p:cNvSpPr>
          <p:nvPr>
            <p:ph type="body" idx="2"/>
          </p:nvPr>
        </p:nvSpPr>
        <p:spPr>
          <a:xfrm>
            <a:off x="3386401" y="1600200"/>
            <a:ext cx="2371200" cy="13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55" name="Google Shape;155;p20"/>
          <p:cNvSpPr txBox="1">
            <a:spLocks noGrp="1"/>
          </p:cNvSpPr>
          <p:nvPr>
            <p:ph type="body" idx="3"/>
          </p:nvPr>
        </p:nvSpPr>
        <p:spPr>
          <a:xfrm>
            <a:off x="5879102" y="1600200"/>
            <a:ext cx="2371200" cy="13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1650</Words>
  <Application>Microsoft Office PowerPoint</Application>
  <PresentationFormat>如螢幕大小 (16:9)</PresentationFormat>
  <Paragraphs>384</Paragraphs>
  <Slides>39</Slides>
  <Notes>39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39</vt:i4>
      </vt:variant>
    </vt:vector>
  </HeadingPairs>
  <TitlesOfParts>
    <vt:vector size="47" baseType="lpstr">
      <vt:lpstr>Calibri</vt:lpstr>
      <vt:lpstr>Georgia</vt:lpstr>
      <vt:lpstr>Lato</vt:lpstr>
      <vt:lpstr>Arial</vt:lpstr>
      <vt:lpstr>Raleway</vt:lpstr>
      <vt:lpstr>Lato Light</vt:lpstr>
      <vt:lpstr>Montserrat</vt:lpstr>
      <vt:lpstr>Antonio template</vt:lpstr>
      <vt:lpstr>THIS IS YOUR PRESENTATION TITLE</vt:lpstr>
      <vt:lpstr>Instructions for use</vt:lpstr>
      <vt:lpstr>Hello!</vt:lpstr>
      <vt:lpstr>1. TRANSITION HEADLINE</vt:lpstr>
      <vt:lpstr>PowerPoint 簡報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</vt:lpstr>
      <vt:lpstr>Use diagrams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簡報</vt:lpstr>
      <vt:lpstr>PowerPoint 簡報</vt:lpstr>
      <vt:lpstr>PowerPoint 簡報</vt:lpstr>
      <vt:lpstr>PowerPoint 簡報</vt:lpstr>
      <vt:lpstr>Thanks!</vt:lpstr>
      <vt:lpstr>Credits</vt:lpstr>
      <vt:lpstr>Presentation design</vt:lpstr>
      <vt:lpstr>2. EXTRA RESOURCES</vt:lpstr>
      <vt:lpstr>Timeline</vt:lpstr>
      <vt:lpstr>Roadmap</vt:lpstr>
      <vt:lpstr>Gantt chart</vt:lpstr>
      <vt:lpstr>SWOT Analysis</vt:lpstr>
      <vt:lpstr>Business Model Canvas</vt:lpstr>
      <vt:lpstr>Funnel</vt:lpstr>
      <vt:lpstr>Team Presentation</vt:lpstr>
      <vt:lpstr>Competitor Matrix</vt:lpstr>
      <vt:lpstr>Weekly Planner</vt:lpstr>
      <vt:lpstr>PowerPoint 簡報</vt:lpstr>
      <vt:lpstr>Diagrams and infographics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冠維 賴</cp:lastModifiedBy>
  <cp:revision>1</cp:revision>
  <dcterms:modified xsi:type="dcterms:W3CDTF">2021-04-29T12:40:19Z</dcterms:modified>
</cp:coreProperties>
</file>