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45"/>
    <a:srgbClr val="CC0066"/>
    <a:srgbClr val="660033"/>
    <a:srgbClr val="99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170" y="-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7E232-5BD3-474B-93D4-BBE4BE861F87}" type="datetimeFigureOut">
              <a:rPr lang="zh-TW" altLang="en-US" smtClean="0"/>
              <a:pPr/>
              <a:t>2012/11/25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EF382-94E5-4172-8ACD-912DFC53CC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EF382-94E5-4172-8ACD-912DFC53CC8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244"/>
            <a:ext cx="9906000" cy="684951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725838" y="1816522"/>
            <a:ext cx="5622878" cy="4338618"/>
          </a:xfrm>
        </p:spPr>
        <p:txBody>
          <a:bodyPr anchor="t"/>
          <a:lstStyle>
            <a:lvl1pPr algn="l">
              <a:lnSpc>
                <a:spcPct val="150000"/>
              </a:lnSpc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2956" y="4299045"/>
            <a:ext cx="2975212" cy="1869743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1200"/>
              </a:spcAft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E325-F822-4212-9386-9D4612C75CEF}" type="datetime1">
              <a:rPr lang="zh-TW" altLang="en-US" smtClean="0"/>
              <a:pPr/>
              <a:t>2012/11/25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3999" y="6400800"/>
            <a:ext cx="2955451" cy="320676"/>
          </a:xfrm>
        </p:spPr>
        <p:txBody>
          <a:bodyPr/>
          <a:lstStyle/>
          <a:p>
            <a:r>
              <a:rPr lang="en-US" altLang="zh-TW" dirty="0" smtClean="0"/>
              <a:t>© NATIONAL TSING HUA UNIVERSITY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8465-DAD5-498D-AB4D-55D7C9B8665B}" type="datetime1">
              <a:rPr lang="zh-TW" altLang="en-US" smtClean="0"/>
              <a:pPr/>
              <a:t>2012/11/25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1225-2E08-4068-AF70-2DD867CA63A5}" type="datetime1">
              <a:rPr lang="zh-TW" altLang="en-US" smtClean="0"/>
              <a:pPr/>
              <a:t>2012/11/25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16656" y="192750"/>
            <a:ext cx="5794043" cy="1143000"/>
          </a:xfrm>
        </p:spPr>
        <p:txBody>
          <a:bodyPr/>
          <a:lstStyle>
            <a:lvl1pPr>
              <a:lnSpc>
                <a:spcPts val="4000"/>
              </a:lnSpc>
              <a:spcAft>
                <a:spcPts val="0"/>
              </a:spcAft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2012/11/25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244"/>
            <a:ext cx="9906000" cy="684951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25841" y="2511185"/>
            <a:ext cx="5691113" cy="2804616"/>
          </a:xfrm>
        </p:spPr>
        <p:txBody>
          <a:bodyPr anchor="ctr"/>
          <a:lstStyle>
            <a:lvl1pPr algn="l">
              <a:defRPr sz="3200" b="1" cap="all"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7424" y="2511185"/>
            <a:ext cx="3084394" cy="2804616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9181" y="6373504"/>
            <a:ext cx="1169727" cy="347972"/>
          </a:xfrm>
        </p:spPr>
        <p:txBody>
          <a:bodyPr/>
          <a:lstStyle/>
          <a:p>
            <a:fld id="{50560A66-ECFC-4337-915D-48C9454D627A}" type="datetime1">
              <a:rPr lang="zh-TW" altLang="en-US" smtClean="0"/>
              <a:pPr/>
              <a:t>2012/11/25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59305" y="6373504"/>
            <a:ext cx="2947916" cy="347972"/>
          </a:xfrm>
        </p:spPr>
        <p:txBody>
          <a:bodyPr/>
          <a:lstStyle/>
          <a:p>
            <a:r>
              <a:rPr lang="en-US" altLang="zh-TW" dirty="0" smtClean="0"/>
              <a:t>© NATIONAL TSING HUA UNIVERSITY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39032" y="6373504"/>
            <a:ext cx="771667" cy="347972"/>
          </a:xfrm>
        </p:spPr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29B8-7A7D-4F55-BAE5-6A7151E1BCDB}" type="datetime1">
              <a:rPr lang="zh-TW" altLang="en-US" smtClean="0"/>
              <a:pPr/>
              <a:t>2012/11/25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8231-0C7F-43D8-9B50-6B0CF2A67FFA}" type="datetime1">
              <a:rPr lang="zh-TW" altLang="en-US" smtClean="0"/>
              <a:pPr/>
              <a:t>2012/11/25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NATIONAL TSING HUA UNIVERSITY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8B44-EDFC-409F-93DD-EF5C89251185}" type="datetime1">
              <a:rPr lang="zh-TW" altLang="en-US" smtClean="0"/>
              <a:pPr/>
              <a:t>2012/11/25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5369-9B42-4CFE-8058-BF22F9445AB6}" type="datetime1">
              <a:rPr lang="zh-TW" altLang="en-US" smtClean="0"/>
              <a:pPr/>
              <a:t>2012/11/25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NATIONAL TSING HUA UNIVERSITY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B90-F6B3-43F2-B8ED-716935D380ED}" type="datetime1">
              <a:rPr lang="zh-TW" altLang="en-US" smtClean="0"/>
              <a:pPr/>
              <a:t>2012/11/25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25E1-F446-4E68-B769-0621D99AE5A5}" type="datetime1">
              <a:rPr lang="zh-TW" altLang="en-US" smtClean="0"/>
              <a:pPr/>
              <a:t>2012/11/25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4244"/>
            <a:ext cx="9906000" cy="6849512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616656" y="233694"/>
            <a:ext cx="57940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801504"/>
            <a:ext cx="8915400" cy="4324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319181" y="6400800"/>
            <a:ext cx="1169727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568A7A41-D8CA-466B-BE5A-95AC065E72BC}" type="datetime1">
              <a:rPr lang="zh-TW" altLang="en-US" smtClean="0"/>
              <a:pPr/>
              <a:t>2012/11/25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024" y="6400800"/>
            <a:ext cx="4967785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en-US" altLang="zh-TW" smtClean="0"/>
              <a:t>© NATIONAL TSING HUA UNIVERSITY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39032" y="6400800"/>
            <a:ext cx="771667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spcAft>
          <a:spcPts val="1200"/>
        </a:spcAft>
        <a:buNone/>
        <a:defRPr sz="2800" b="1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200"/>
        </a:spcAft>
        <a:buSzPct val="85000"/>
        <a:buFont typeface="Wingdings" pitchFamily="2" charset="2"/>
        <a:buChar char="n"/>
        <a:defRPr sz="2000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200"/>
        </a:spcAft>
        <a:buSzPct val="85000"/>
        <a:buFont typeface="Wingdings" pitchFamily="2" charset="2"/>
        <a:buChar char="l"/>
        <a:defRPr sz="2000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200"/>
        </a:spcAft>
        <a:buSzPct val="65000"/>
        <a:buFont typeface="Wingdings" pitchFamily="2" charset="2"/>
        <a:buChar char="u"/>
        <a:defRPr sz="2000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725838" y="2052057"/>
            <a:ext cx="5622878" cy="4338618"/>
          </a:xfrm>
        </p:spPr>
        <p:txBody>
          <a:bodyPr/>
          <a:lstStyle/>
          <a:p>
            <a:r>
              <a:rPr lang="zh-TW" altLang="en-US" dirty="0"/>
              <a:t>國立</a:t>
            </a:r>
            <a:r>
              <a:rPr lang="zh-TW" altLang="en-US" dirty="0" smtClean="0"/>
              <a:t>清華大學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校徽</a:t>
            </a:r>
            <a:r>
              <a:rPr lang="zh-TW" altLang="en-US" dirty="0" smtClean="0"/>
              <a:t>及標準字識別系統發表</a:t>
            </a:r>
            <a:r>
              <a:rPr lang="zh-TW" altLang="en-US" dirty="0" smtClean="0"/>
              <a:t>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000" dirty="0" smtClean="0">
                <a:solidFill>
                  <a:srgbClr val="8A0045"/>
                </a:solidFill>
              </a:rPr>
              <a:t>日期：</a:t>
            </a:r>
            <a:r>
              <a:rPr lang="en-US" altLang="zh-TW" sz="2000" b="0" dirty="0" smtClean="0">
                <a:solidFill>
                  <a:srgbClr val="8A0045"/>
                </a:solidFill>
              </a:rPr>
              <a:t>2013</a:t>
            </a:r>
            <a:r>
              <a:rPr lang="en-US" altLang="zh-TW" sz="2000" dirty="0" smtClean="0">
                <a:solidFill>
                  <a:srgbClr val="8A0045"/>
                </a:solidFill>
              </a:rPr>
              <a:t> </a:t>
            </a:r>
            <a:r>
              <a:rPr lang="zh-TW" altLang="en-US" sz="2000" dirty="0" smtClean="0">
                <a:solidFill>
                  <a:srgbClr val="8A0045"/>
                </a:solidFill>
              </a:rPr>
              <a:t>年 </a:t>
            </a:r>
            <a:r>
              <a:rPr lang="en-US" altLang="zh-TW" sz="2000" b="0" dirty="0" smtClean="0">
                <a:solidFill>
                  <a:srgbClr val="8A0045"/>
                </a:solidFill>
              </a:rPr>
              <a:t>2</a:t>
            </a:r>
            <a:r>
              <a:rPr lang="en-US" altLang="zh-TW" sz="2000" dirty="0" smtClean="0">
                <a:solidFill>
                  <a:srgbClr val="8A0045"/>
                </a:solidFill>
              </a:rPr>
              <a:t> </a:t>
            </a:r>
            <a:r>
              <a:rPr lang="zh-TW" altLang="en-US" sz="2000" dirty="0" smtClean="0">
                <a:solidFill>
                  <a:srgbClr val="8A0045"/>
                </a:solidFill>
              </a:rPr>
              <a:t>月 </a:t>
            </a:r>
            <a:r>
              <a:rPr lang="en-US" altLang="zh-TW" sz="2000" b="0" dirty="0" smtClean="0">
                <a:solidFill>
                  <a:srgbClr val="8A0045"/>
                </a:solidFill>
              </a:rPr>
              <a:t>28</a:t>
            </a:r>
            <a:r>
              <a:rPr lang="en-US" altLang="zh-TW" sz="2000" dirty="0" smtClean="0">
                <a:solidFill>
                  <a:srgbClr val="8A0045"/>
                </a:solidFill>
              </a:rPr>
              <a:t> </a:t>
            </a:r>
            <a:r>
              <a:rPr lang="zh-TW" altLang="en-US" sz="2000" dirty="0" smtClean="0">
                <a:solidFill>
                  <a:srgbClr val="8A0045"/>
                </a:solidFill>
              </a:rPr>
              <a:t>日 </a:t>
            </a:r>
            <a:r>
              <a:rPr lang="en-US" altLang="zh-TW" sz="2000" b="0" dirty="0" smtClean="0">
                <a:solidFill>
                  <a:srgbClr val="8A0045"/>
                </a:solidFill>
              </a:rPr>
              <a:t>(</a:t>
            </a:r>
            <a:r>
              <a:rPr lang="zh-TW" altLang="en-US" sz="2000" dirty="0" smtClean="0">
                <a:solidFill>
                  <a:srgbClr val="8A0045"/>
                </a:solidFill>
              </a:rPr>
              <a:t>四</a:t>
            </a:r>
            <a:r>
              <a:rPr lang="en-US" altLang="zh-TW" sz="2000" b="0" dirty="0" smtClean="0">
                <a:solidFill>
                  <a:srgbClr val="8A0045"/>
                </a:solidFill>
              </a:rPr>
              <a:t>)</a:t>
            </a:r>
            <a:r>
              <a:rPr lang="en-US" altLang="zh-TW" sz="2000" dirty="0" smtClean="0">
                <a:solidFill>
                  <a:srgbClr val="8A0045"/>
                </a:solidFill>
              </a:rPr>
              <a:t/>
            </a:r>
            <a:br>
              <a:rPr lang="en-US" altLang="zh-TW" sz="2000" dirty="0" smtClean="0">
                <a:solidFill>
                  <a:srgbClr val="8A0045"/>
                </a:solidFill>
              </a:rPr>
            </a:br>
            <a:r>
              <a:rPr lang="zh-TW" altLang="en-US" sz="2000" dirty="0" smtClean="0">
                <a:solidFill>
                  <a:srgbClr val="8A0045"/>
                </a:solidFill>
              </a:rPr>
              <a:t>時間：下午 </a:t>
            </a:r>
            <a:r>
              <a:rPr lang="en-US" altLang="zh-TW" sz="2000" b="0" dirty="0" smtClean="0">
                <a:solidFill>
                  <a:srgbClr val="8A0045"/>
                </a:solidFill>
              </a:rPr>
              <a:t>3:30</a:t>
            </a:r>
            <a:r>
              <a:rPr lang="zh-TW" altLang="en-US" sz="2000" b="0" dirty="0" smtClean="0">
                <a:solidFill>
                  <a:srgbClr val="8A0045"/>
                </a:solidFill>
              </a:rPr>
              <a:t> </a:t>
            </a:r>
            <a:r>
              <a:rPr lang="en-US" altLang="zh-TW" sz="2000" b="0" dirty="0" smtClean="0">
                <a:solidFill>
                  <a:srgbClr val="8A0045"/>
                </a:solidFill>
              </a:rPr>
              <a:t>~</a:t>
            </a:r>
            <a:r>
              <a:rPr lang="zh-TW" altLang="en-US" sz="2000" b="0" dirty="0" smtClean="0">
                <a:solidFill>
                  <a:srgbClr val="8A0045"/>
                </a:solidFill>
              </a:rPr>
              <a:t> </a:t>
            </a:r>
            <a:r>
              <a:rPr lang="en-US" altLang="zh-TW" sz="2000" b="0" dirty="0" smtClean="0">
                <a:solidFill>
                  <a:srgbClr val="8A0045"/>
                </a:solidFill>
              </a:rPr>
              <a:t>5:00</a:t>
            </a:r>
            <a:r>
              <a:rPr lang="en-US" altLang="zh-TW" sz="2000" dirty="0" smtClean="0">
                <a:solidFill>
                  <a:srgbClr val="8A0045"/>
                </a:solidFill>
              </a:rPr>
              <a:t/>
            </a:r>
            <a:br>
              <a:rPr lang="en-US" altLang="zh-TW" sz="2000" dirty="0" smtClean="0">
                <a:solidFill>
                  <a:srgbClr val="8A0045"/>
                </a:solidFill>
              </a:rPr>
            </a:br>
            <a:r>
              <a:rPr lang="zh-TW" altLang="en-US" sz="2000" dirty="0">
                <a:solidFill>
                  <a:srgbClr val="8A0045"/>
                </a:solidFill>
              </a:rPr>
              <a:t>地點</a:t>
            </a:r>
            <a:r>
              <a:rPr lang="zh-TW" altLang="en-US" sz="2000" dirty="0" smtClean="0">
                <a:solidFill>
                  <a:srgbClr val="8A0045"/>
                </a:solidFill>
              </a:rPr>
              <a:t>：中正大樓 </a:t>
            </a:r>
            <a:r>
              <a:rPr lang="en-US" altLang="zh-TW" sz="2000" b="0" dirty="0" smtClean="0">
                <a:solidFill>
                  <a:srgbClr val="8A0045"/>
                </a:solidFill>
              </a:rPr>
              <a:t>(3F)</a:t>
            </a:r>
            <a:r>
              <a:rPr lang="en-US" altLang="zh-TW" sz="2000" dirty="0" smtClean="0">
                <a:solidFill>
                  <a:srgbClr val="8A0045"/>
                </a:solidFill>
              </a:rPr>
              <a:t> </a:t>
            </a:r>
            <a:r>
              <a:rPr lang="zh-TW" altLang="en-US" sz="2000" dirty="0" smtClean="0">
                <a:solidFill>
                  <a:srgbClr val="8A0045"/>
                </a:solidFill>
              </a:rPr>
              <a:t>演講廳</a:t>
            </a:r>
            <a:endParaRPr lang="zh-TW" altLang="en-US" sz="2000" dirty="0">
              <a:solidFill>
                <a:srgbClr val="8A0045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2956" y="4350333"/>
            <a:ext cx="2975212" cy="1953492"/>
          </a:xfrm>
        </p:spPr>
        <p:txBody>
          <a:bodyPr/>
          <a:lstStyle/>
          <a:p>
            <a:r>
              <a:rPr lang="zh-TW" altLang="en-US" dirty="0" smtClean="0"/>
              <a:t>秘書處</a:t>
            </a:r>
            <a:r>
              <a:rPr lang="zh-TW" altLang="en-US" dirty="0" smtClean="0"/>
              <a:t>公共事務組</a:t>
            </a:r>
            <a:endParaRPr lang="en-US" altLang="zh-TW" dirty="0" smtClean="0"/>
          </a:p>
          <a:p>
            <a:r>
              <a:rPr lang="zh-TW" altLang="en-US" dirty="0" smtClean="0"/>
              <a:t>發表會主持人  余憶如</a:t>
            </a:r>
            <a:endParaRPr lang="en-US" altLang="zh-TW" dirty="0" smtClean="0"/>
          </a:p>
          <a:p>
            <a:r>
              <a:rPr lang="zh-TW" altLang="en-US" dirty="0"/>
              <a:t>聯絡</a:t>
            </a:r>
            <a:r>
              <a:rPr lang="zh-TW" altLang="en-US" dirty="0" smtClean="0"/>
              <a:t>分機  </a:t>
            </a:r>
            <a:r>
              <a:rPr lang="en-US" altLang="zh-TW" b="0" dirty="0" smtClean="0"/>
              <a:t>62006</a:t>
            </a:r>
            <a:endParaRPr lang="zh-TW" altLang="en-US" b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2DF9-BA02-4897-9B8C-8088DB42A5D8}" type="datetime1">
              <a:rPr lang="zh-TW" altLang="en-US" smtClean="0"/>
              <a:pPr/>
              <a:t>2012/11/25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NATIONAL TSING HUA UNIVERSITY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校徽及標準字識別系統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基本規範及相關之應用規格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8A0045"/>
                </a:solidFill>
              </a:rPr>
              <a:t>識別系統內容</a:t>
            </a:r>
            <a:endParaRPr lang="en-US" altLang="zh-TW" b="1" dirty="0" smtClean="0">
              <a:solidFill>
                <a:srgbClr val="8A0045"/>
              </a:solidFill>
            </a:endParaRPr>
          </a:p>
          <a:p>
            <a:pPr lvl="1"/>
            <a:r>
              <a:rPr lang="zh-TW" altLang="en-US" dirty="0" smtClean="0"/>
              <a:t>校徽、標準色的規範和使用準則</a:t>
            </a:r>
            <a:endParaRPr lang="en-US" altLang="zh-TW" dirty="0" smtClean="0"/>
          </a:p>
          <a:p>
            <a:pPr lvl="1"/>
            <a:r>
              <a:rPr lang="zh-TW" altLang="en-US" dirty="0"/>
              <a:t>校名標準字的規範和使用</a:t>
            </a:r>
            <a:r>
              <a:rPr lang="zh-TW" altLang="en-US" dirty="0" smtClean="0"/>
              <a:t>準則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各項印刷製作物使用規範及實例說明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文具、旗幟及數位用品之使用規範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8A0045"/>
                </a:solidFill>
              </a:rPr>
              <a:t>相關的</a:t>
            </a:r>
            <a:r>
              <a:rPr lang="zh-TW" altLang="en-US" b="1" dirty="0" smtClean="0">
                <a:solidFill>
                  <a:srgbClr val="8A0045"/>
                </a:solidFill>
              </a:rPr>
              <a:t>規範說明</a:t>
            </a:r>
            <a:endParaRPr lang="en-US" altLang="zh-TW" b="1" dirty="0" smtClean="0">
              <a:solidFill>
                <a:srgbClr val="8A0045"/>
              </a:solidFill>
            </a:endParaRPr>
          </a:p>
          <a:p>
            <a:pPr lvl="1"/>
            <a:r>
              <a:rPr lang="zh-TW" altLang="en-US" dirty="0"/>
              <a:t>校徽標準完稿檔案之</a:t>
            </a:r>
            <a:r>
              <a:rPr lang="zh-TW" altLang="en-US" dirty="0" smtClean="0"/>
              <a:t>取得與版權限制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校徽與其他標誌、商標共用之規範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8A0045"/>
                </a:solidFill>
              </a:rPr>
              <a:t>問題與討論</a:t>
            </a:r>
            <a:endParaRPr lang="zh-TW" altLang="en-US" b="1" dirty="0">
              <a:solidFill>
                <a:srgbClr val="8A0045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2012/11/25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圖片 8" descr="0.jpg"/>
          <p:cNvPicPr>
            <a:picLocks noChangeAspect="1"/>
          </p:cNvPicPr>
          <p:nvPr/>
        </p:nvPicPr>
        <p:blipFill>
          <a:blip r:embed="rId2" cstate="print"/>
          <a:srcRect l="15050" t="1309" r="30612" b="1856"/>
          <a:stretch>
            <a:fillRect/>
          </a:stretch>
        </p:blipFill>
        <p:spPr>
          <a:xfrm>
            <a:off x="5735781" y="1898073"/>
            <a:ext cx="3602183" cy="4322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98</Words>
  <Application>Microsoft Office PowerPoint</Application>
  <PresentationFormat>A4 紙張 (210x297 公釐)</PresentationFormat>
  <Paragraphs>21</Paragraphs>
  <Slides>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國立清華大學 校徽及標準字識別系統發表會  日期：2013 年 2 月 28 日 (四) 時間：下午 3:30 ~ 5:00 地點：中正大樓 (3F) 演講廳</vt:lpstr>
      <vt:lpstr>校徽及標準字識別系統 基本規範及相關之應用規格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Jack Lee</dc:creator>
  <cp:lastModifiedBy>Jack Lee</cp:lastModifiedBy>
  <cp:revision>19</cp:revision>
  <dcterms:created xsi:type="dcterms:W3CDTF">2012-11-25T05:37:01Z</dcterms:created>
  <dcterms:modified xsi:type="dcterms:W3CDTF">2012-11-25T08:26:09Z</dcterms:modified>
</cp:coreProperties>
</file>