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0" r:id="rId5"/>
    <p:sldId id="259" r:id="rId6"/>
    <p:sldId id="261" r:id="rId7"/>
    <p:sldId id="263" r:id="rId8"/>
    <p:sldId id="262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3" r:id="rId18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99FF"/>
    <a:srgbClr val="6666FF"/>
    <a:srgbClr val="6600CC"/>
    <a:srgbClr val="9999FF"/>
    <a:srgbClr val="6699FF"/>
    <a:srgbClr val="0066FF"/>
    <a:srgbClr val="003399"/>
    <a:srgbClr val="3333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390" y="-9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8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Tokyo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0.78</c:v>
                </c:pt>
                <c:pt idx="1">
                  <c:v>0.22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Bebas Neue Bold" panose="020B0606020202050201" pitchFamily="34" charset="0"/>
        </a:defRPr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Paris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分類 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Bebas Neue Bold" panose="020B0606020202050201" pitchFamily="34" charset="0"/>
        </a:defRPr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New York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分類 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0.86</c:v>
                </c:pt>
                <c:pt idx="1">
                  <c:v>0.14000000000000001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Bebas Neue Bold" panose="020B0606020202050201" pitchFamily="34" charset="0"/>
        </a:defRPr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</c:v>
                </c:pt>
                <c:pt idx="1">
                  <c:v>60</c:v>
                </c:pt>
                <c:pt idx="2">
                  <c:v>40</c:v>
                </c:pt>
                <c:pt idx="3">
                  <c:v>35</c:v>
                </c:pt>
                <c:pt idx="4">
                  <c:v>70</c:v>
                </c:pt>
                <c:pt idx="5">
                  <c:v>56</c:v>
                </c:pt>
                <c:pt idx="6">
                  <c:v>75</c:v>
                </c:pt>
                <c:pt idx="7">
                  <c:v>78</c:v>
                </c:pt>
                <c:pt idx="8">
                  <c:v>80</c:v>
                </c:pt>
                <c:pt idx="9">
                  <c:v>90</c:v>
                </c:pt>
                <c:pt idx="10">
                  <c:v>87</c:v>
                </c:pt>
                <c:pt idx="11">
                  <c:v>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4"/>
        <c:overlap val="-7"/>
        <c:axId val="511550976"/>
        <c:axId val="5115528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Purchases</c:v>
                </c:pt>
              </c:strCache>
            </c:strRef>
          </c:tx>
          <c:spPr>
            <a:ln w="47625" cap="sq">
              <a:solidFill>
                <a:schemeClr val="accent2"/>
              </a:solidFill>
              <a:miter lim="800000"/>
            </a:ln>
            <a:effectLst/>
          </c:spPr>
          <c:marker>
            <c:symbol val="circ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60</c:v>
                </c:pt>
                <c:pt idx="1">
                  <c:v>55</c:v>
                </c:pt>
                <c:pt idx="2">
                  <c:v>65</c:v>
                </c:pt>
                <c:pt idx="3">
                  <c:v>50</c:v>
                </c:pt>
                <c:pt idx="4">
                  <c:v>45</c:v>
                </c:pt>
                <c:pt idx="5">
                  <c:v>43</c:v>
                </c:pt>
                <c:pt idx="6">
                  <c:v>50</c:v>
                </c:pt>
                <c:pt idx="7">
                  <c:v>65</c:v>
                </c:pt>
                <c:pt idx="8">
                  <c:v>87</c:v>
                </c:pt>
                <c:pt idx="9">
                  <c:v>96</c:v>
                </c:pt>
                <c:pt idx="10">
                  <c:v>86</c:v>
                </c:pt>
                <c:pt idx="11">
                  <c:v>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1550976"/>
        <c:axId val="511552896"/>
      </c:lineChart>
      <c:catAx>
        <c:axId val="51155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bas Neue Bold" panose="020B0606020202050201" pitchFamily="34" charset="0"/>
                <a:ea typeface="+mn-ea"/>
                <a:cs typeface="+mn-cs"/>
              </a:defRPr>
            </a:pPr>
            <a:endParaRPr lang="ja-JP"/>
          </a:p>
        </c:txPr>
        <c:crossAx val="511552896"/>
        <c:crosses val="autoZero"/>
        <c:auto val="1"/>
        <c:lblAlgn val="ctr"/>
        <c:lblOffset val="100"/>
        <c:noMultiLvlLbl val="0"/>
      </c:catAx>
      <c:valAx>
        <c:axId val="51155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bas Neue Bold" panose="020B0606020202050201" pitchFamily="34" charset="0"/>
                <a:ea typeface="+mn-ea"/>
                <a:cs typeface="+mn-cs"/>
              </a:defRPr>
            </a:pPr>
            <a:endParaRPr lang="ja-JP"/>
          </a:p>
        </c:txPr>
        <c:crossAx val="51155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ebas Neue Bold" panose="020B0606020202050201" pitchFamily="34" charset="0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Bebas Neue Bold" panose="020B0606020202050201" pitchFamily="34" charset="0"/>
        </a:defRPr>
      </a:pPr>
      <a:endParaRPr lang="ja-JP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6074-3ABC-45E1-B916-FEC97060DD13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DD687-6233-47B9-B4B4-25AECA706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9915-3BD3-4C61-BDA5-20689B9856F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9B96-90C9-4C4A-9463-7040911B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4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2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302000"/>
            <a:ext cx="13728700" cy="358619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2000"/>
              </a:lnSpc>
              <a:defRPr sz="15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86000" y="7019632"/>
            <a:ext cx="13716000" cy="6130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4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Author or subtitle here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260600" y="7511113"/>
            <a:ext cx="13716000" cy="37991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</a:lstStyle>
          <a:p>
            <a:fld id="{29F2D848-C3D3-4665-BE9E-E1E3738A9657}" type="datetime3">
              <a:rPr lang="en-US" smtClean="0"/>
              <a:pPr/>
              <a:t>25 February 2015</a:t>
            </a:fld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286000" y="6856652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9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86224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39052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839053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1956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839053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5239977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092805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5092806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5085709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5092806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00079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9352907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9352908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9345811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9352908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13753832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606660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30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3606661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3599564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13606661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8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7286491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139319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969740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22568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1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587777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6580680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6587777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271026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263929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271026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4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133967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marL="0" marR="0" lvl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126870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33967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8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6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69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6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685509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678412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685509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16:9</a:t>
            </a:r>
            <a:endParaRPr 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7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825584" y="2095656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16:9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678412" y="2095656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9271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1675"/>
            <a:ext cx="18289652" cy="45724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2834"/>
            <a:ext cx="6481482" cy="635549"/>
          </a:xfrm>
          <a:prstGeom prst="rect">
            <a:avLst/>
          </a:prstGeom>
        </p:spPr>
        <p:txBody>
          <a:bodyPr anchor="b"/>
          <a:lstStyle>
            <a:lvl1pPr algn="r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618515" y="6322834"/>
            <a:ext cx="11088914" cy="30679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-2" y="6958383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802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1463675" y="1927449"/>
            <a:ext cx="3965349" cy="39653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Graph Here</a:t>
            </a:r>
            <a:endParaRPr lang="en-US" dirty="0"/>
          </a:p>
        </p:txBody>
      </p:sp>
      <p:sp>
        <p:nvSpPr>
          <p:cNvPr id="28" name="グラフ プレースホルダー 6"/>
          <p:cNvSpPr>
            <a:spLocks noGrp="1"/>
          </p:cNvSpPr>
          <p:nvPr>
            <p:ph type="chart" sz="quarter" idx="22" hasCustomPrompt="1"/>
          </p:nvPr>
        </p:nvSpPr>
        <p:spPr>
          <a:xfrm>
            <a:off x="7115786" y="192744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Graph Here</a:t>
            </a:r>
          </a:p>
          <a:p>
            <a:endParaRPr lang="en-US" dirty="0"/>
          </a:p>
        </p:txBody>
      </p:sp>
      <p:sp>
        <p:nvSpPr>
          <p:cNvPr id="29" name="グラフ プレースホルダー 6"/>
          <p:cNvSpPr>
            <a:spLocks noGrp="1"/>
          </p:cNvSpPr>
          <p:nvPr>
            <p:ph type="chart" sz="quarter" idx="23" hasCustomPrompt="1"/>
          </p:nvPr>
        </p:nvSpPr>
        <p:spPr>
          <a:xfrm>
            <a:off x="12822569" y="192468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Graph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067502" y="2862602"/>
            <a:ext cx="8318843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60404" y="3549425"/>
            <a:ext cx="8333821" cy="454184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067502" y="3450878"/>
            <a:ext cx="8318843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796950" y="2862602"/>
            <a:ext cx="8127999" cy="52286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Graph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6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72000" y="6203398"/>
            <a:ext cx="13703862" cy="17459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559862" y="7911791"/>
            <a:ext cx="13716000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4572000" y="7829045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2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ing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3614057"/>
            <a:ext cx="15748000" cy="278674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110512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2148114"/>
            <a:ext cx="15748000" cy="493485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5000"/>
              </a:lnSpc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Text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792683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40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epar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0508342" y="0"/>
            <a:ext cx="7779657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0286" y="580571"/>
            <a:ext cx="9898743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3000"/>
              </a:lnSpc>
              <a:defRPr sz="16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TEXt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769598" y="580571"/>
            <a:ext cx="7024915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4000"/>
              </a:lnSpc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Text here</a:t>
            </a:r>
          </a:p>
          <a:p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01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3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-309282" y="4894169"/>
            <a:ext cx="6790764" cy="928687"/>
          </a:xfrm>
          <a:prstGeom prst="rect">
            <a:avLst/>
          </a:prstGeom>
        </p:spPr>
        <p:txBody>
          <a:bodyPr/>
          <a:lstStyle>
            <a:lvl1pPr algn="r">
              <a:defRPr sz="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" y="5876924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2635625"/>
            <a:ext cx="11024504" cy="577530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750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52912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2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Caption1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7107085" y="5478616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Caption2 Here</a:t>
            </a:r>
            <a:endParaRPr lang="ja-JP" altLang="en-US" dirty="0" smtClean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7085" y="6167953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7131895" y="6060377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4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6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Char char=""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9721516"/>
            <a:ext cx="18288000" cy="565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18168" y="9721516"/>
            <a:ext cx="5269832" cy="56548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1462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1" y="0"/>
            <a:ext cx="388418" cy="146263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2115800" y="972151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>
                    <a:lumMod val="9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r>
              <a:rPr lang="en-US" dirty="0" smtClean="0"/>
              <a:t>Presentation Title Here</a:t>
            </a:r>
            <a:endParaRPr 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4"/>
          </p:nvPr>
        </p:nvSpPr>
        <p:spPr>
          <a:xfrm>
            <a:off x="14173200" y="0"/>
            <a:ext cx="4114800" cy="1613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chemeClr val="tx1">
                    <a:lumMod val="65000"/>
                    <a:lumOff val="3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5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76" r:id="rId8"/>
    <p:sldLayoutId id="2147483677" r:id="rId9"/>
    <p:sldLayoutId id="2147483670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bg1">
              <a:lumMod val="95000"/>
            </a:schemeClr>
          </a:solidFill>
          <a:latin typeface="Bebas Neue Bold" panose="020B0606020202050201" pitchFamily="34" charset="0"/>
          <a:ea typeface="A-OTF Shin Go Pro L" panose="020B0300000000000000" pitchFamily="34" charset="-128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2286000" y="2408980"/>
            <a:ext cx="6368432" cy="132274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 Bold" panose="020B0606020202050201" pitchFamily="34" charset="0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pPr algn="l"/>
            <a:r>
              <a:rPr lang="en-US" sz="8100" dirty="0" err="1">
                <a:solidFill>
                  <a:srgbClr val="FF6600"/>
                </a:solidFill>
                <a:latin typeface="+mj-lt"/>
              </a:rPr>
              <a:t>powerPoint</a:t>
            </a:r>
            <a:endParaRPr lang="en-US" sz="81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Alnair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Jun </a:t>
            </a:r>
            <a:r>
              <a:rPr lang="en-US" dirty="0" err="1" smtClean="0"/>
              <a:t>Akizaki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4F13-ABAE-4F81-BC63-601781572953}" type="datetime3">
              <a:rPr lang="en-US" smtClean="0"/>
              <a:t>25 February 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 the world</a:t>
            </a:r>
            <a:br>
              <a:rPr lang="en-US" dirty="0" smtClean="0"/>
            </a:br>
            <a:r>
              <a:rPr lang="en-US" dirty="0" smtClean="0"/>
              <a:t>go round together!</a:t>
            </a:r>
            <a:endParaRPr lang="en-US" dirty="0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Yes, we can do that</a:t>
            </a:r>
          </a:p>
        </p:txBody>
      </p:sp>
    </p:spTree>
    <p:extLst>
      <p:ext uri="{BB962C8B-B14F-4D97-AF65-F5344CB8AC3E}">
        <p14:creationId xmlns:p14="http://schemas.microsoft.com/office/powerpoint/2010/main" val="27218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Lorem ipsum dolor sit amet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Positive? Negative?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12</a:t>
            </a:fld>
            <a:endParaRPr lang="en-US"/>
          </a:p>
        </p:txBody>
      </p:sp>
      <p:sp>
        <p:nvSpPr>
          <p:cNvPr id="10" name="サブタイトル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Lorem ipsum dolor sit amet</a:t>
            </a:r>
            <a:endParaRPr lang="en-US" dirty="0"/>
          </a:p>
          <a:p>
            <a:endParaRPr lang="en-US" dirty="0"/>
          </a:p>
        </p:txBody>
      </p:sp>
      <p:sp>
        <p:nvSpPr>
          <p:cNvPr id="41" name="テキスト プレースホルダー 4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Tokyo</a:t>
            </a:r>
            <a:endParaRPr lang="en-US" dirty="0"/>
          </a:p>
        </p:txBody>
      </p:sp>
      <p:sp>
        <p:nvSpPr>
          <p:cNvPr id="42" name="テキスト プレースホルダー 4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43" name="テキスト プレースホルダー 4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Paris</a:t>
            </a:r>
            <a:endParaRPr lang="en-US" dirty="0"/>
          </a:p>
        </p:txBody>
      </p:sp>
      <p:sp>
        <p:nvSpPr>
          <p:cNvPr id="44" name="テキスト プレースホルダー 4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</a:p>
        </p:txBody>
      </p:sp>
      <p:sp>
        <p:nvSpPr>
          <p:cNvPr id="45" name="テキスト プレースホルダー 4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New York</a:t>
            </a:r>
            <a:endParaRPr lang="en-US" dirty="0"/>
          </a:p>
        </p:txBody>
      </p:sp>
      <p:sp>
        <p:nvSpPr>
          <p:cNvPr id="46" name="テキスト プレースホルダー 4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graphicFrame>
        <p:nvGraphicFramePr>
          <p:cNvPr id="27" name="グラフ プレースホルダー 26"/>
          <p:cNvGraphicFramePr>
            <a:graphicFrameLocks noGrp="1"/>
          </p:cNvGraphicFramePr>
          <p:nvPr>
            <p:ph type="chart" sz="quarter" idx="21"/>
            <p:extLst>
              <p:ext uri="{D42A27DB-BD31-4B8C-83A1-F6EECF244321}">
                <p14:modId xmlns:p14="http://schemas.microsoft.com/office/powerpoint/2010/main" val="1571794154"/>
              </p:ext>
            </p:extLst>
          </p:nvPr>
        </p:nvGraphicFramePr>
        <p:xfrm>
          <a:off x="1463675" y="1854200"/>
          <a:ext cx="3965575" cy="396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グラフ プレースホルダー 26"/>
          <p:cNvGraphicFramePr>
            <a:graphicFrameLocks noGrp="1"/>
          </p:cNvGraphicFramePr>
          <p:nvPr>
            <p:ph type="chart" sz="quarter" idx="22"/>
            <p:extLst>
              <p:ext uri="{D42A27DB-BD31-4B8C-83A1-F6EECF244321}">
                <p14:modId xmlns:p14="http://schemas.microsoft.com/office/powerpoint/2010/main" val="3837861384"/>
              </p:ext>
            </p:extLst>
          </p:nvPr>
        </p:nvGraphicFramePr>
        <p:xfrm>
          <a:off x="7115175" y="1854200"/>
          <a:ext cx="3965575" cy="396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グラフ プレースホルダー 26"/>
          <p:cNvGraphicFramePr>
            <a:graphicFrameLocks noGrp="1"/>
          </p:cNvGraphicFramePr>
          <p:nvPr>
            <p:ph type="chart" sz="quarter" idx="23"/>
            <p:extLst>
              <p:ext uri="{D42A27DB-BD31-4B8C-83A1-F6EECF244321}">
                <p14:modId xmlns:p14="http://schemas.microsoft.com/office/powerpoint/2010/main" val="873837780"/>
              </p:ext>
            </p:extLst>
          </p:nvPr>
        </p:nvGraphicFramePr>
        <p:xfrm>
          <a:off x="12822238" y="1852613"/>
          <a:ext cx="3965575" cy="396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2655518" y="3144033"/>
            <a:ext cx="16161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rPr>
              <a:t>78%</a:t>
            </a:r>
            <a:endParaRPr kumimoji="1" lang="ja-JP" altLang="en-US" sz="80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-OTF Shin Go Pro L" panose="020B0300000000000000" pitchFamily="34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335926" y="3144033"/>
            <a:ext cx="16145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rPr>
              <a:t>90%</a:t>
            </a:r>
            <a:endParaRPr kumimoji="1" lang="ja-JP" altLang="en-US" sz="80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-OTF Shin Go Pro L" panose="020B0300000000000000" pitchFamily="34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018712" y="3108543"/>
            <a:ext cx="16177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rPr>
              <a:t>86%</a:t>
            </a:r>
            <a:endParaRPr kumimoji="1" lang="ja-JP" altLang="en-US" sz="80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-OTF Shin Go Pro L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41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and purchases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13</a:t>
            </a:fld>
            <a:endParaRPr lang="en-US"/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Lorem ipsum dolor sit amet</a:t>
            </a:r>
            <a:endParaRPr lang="en-US" dirty="0"/>
          </a:p>
          <a:p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Winter Sales</a:t>
            </a:r>
            <a:endParaRPr 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>
                <a:solidFill>
                  <a:srgbClr val="FF6600"/>
                </a:solidFill>
              </a:rPr>
              <a:t>incididunt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ut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>
                <a:solidFill>
                  <a:srgbClr val="FF6600"/>
                </a:solidFill>
              </a:rPr>
              <a:t>reprehenderit</a:t>
            </a:r>
            <a:r>
              <a:rPr lang="en-US" dirty="0">
                <a:solidFill>
                  <a:srgbClr val="FF6600"/>
                </a:solidFill>
              </a:rPr>
              <a:t> in </a:t>
            </a:r>
            <a:r>
              <a:rPr lang="en-US" dirty="0" err="1">
                <a:solidFill>
                  <a:srgbClr val="FF6600"/>
                </a:solidFill>
              </a:rPr>
              <a:t>voluptate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24" name="グラフ プレースホルダー 23"/>
          <p:cNvGraphicFramePr>
            <a:graphicFrameLocks noGrp="1"/>
          </p:cNvGraphicFramePr>
          <p:nvPr>
            <p:ph type="chart" sz="quarter" idx="21"/>
            <p:extLst>
              <p:ext uri="{D42A27DB-BD31-4B8C-83A1-F6EECF244321}">
                <p14:modId xmlns:p14="http://schemas.microsoft.com/office/powerpoint/2010/main" val="4024610050"/>
              </p:ext>
            </p:extLst>
          </p:nvPr>
        </p:nvGraphicFramePr>
        <p:xfrm>
          <a:off x="796925" y="2862263"/>
          <a:ext cx="8128000" cy="522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72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enlarge our market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14</a:t>
            </a:fld>
            <a:endParaRPr lang="en-US"/>
          </a:p>
        </p:txBody>
      </p:sp>
      <p:sp>
        <p:nvSpPr>
          <p:cNvPr id="16" name="サブタイトル 1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Lorem ipsum dolor sit </a:t>
            </a:r>
            <a:r>
              <a:rPr lang="da-DK" dirty="0" smtClean="0"/>
              <a:t>amet</a:t>
            </a:r>
            <a:endParaRPr 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Male User</a:t>
            </a:r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Female User</a:t>
            </a:r>
            <a:endParaRPr 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Excepteur</a:t>
            </a:r>
            <a:r>
              <a:rPr lang="en-US" dirty="0" smtClean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図プレースホルダー 4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5293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15</a:t>
            </a:fld>
            <a:endParaRPr lang="en-US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Lorem ipsum dolor sit amet</a:t>
            </a:r>
            <a:endParaRPr lang="en-US" dirty="0"/>
          </a:p>
          <a:p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Cost Estimation</a:t>
            </a:r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,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, </a:t>
            </a:r>
            <a:r>
              <a:rPr lang="en-US" dirty="0" err="1"/>
              <a:t>explicabo</a:t>
            </a:r>
            <a:r>
              <a:rPr lang="en-US" dirty="0"/>
              <a:t>. </a:t>
            </a:r>
            <a:r>
              <a:rPr lang="en-US" dirty="0" err="1"/>
              <a:t>Nemo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,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sit, 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odit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fugit, </a:t>
            </a:r>
            <a:r>
              <a:rPr lang="en-US" dirty="0" err="1">
                <a:solidFill>
                  <a:srgbClr val="FF6600"/>
                </a:solidFill>
              </a:rPr>
              <a:t>sed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quia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consequuntur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magni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dolores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eos</a:t>
            </a:r>
            <a:r>
              <a:rPr lang="en-US" dirty="0"/>
              <a:t>, qui </a:t>
            </a:r>
            <a:r>
              <a:rPr lang="en-US" dirty="0" err="1"/>
              <a:t>ratione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sequi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,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quisquam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dolorem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, </a:t>
            </a:r>
            <a:r>
              <a:rPr lang="en-US" dirty="0" err="1"/>
              <a:t>quia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</a:t>
            </a:r>
            <a:r>
              <a:rPr lang="en-US" dirty="0"/>
              <a:t>[ng]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non </a:t>
            </a:r>
            <a:r>
              <a:rPr lang="en-US" dirty="0" err="1"/>
              <a:t>numquam</a:t>
            </a:r>
            <a:r>
              <a:rPr lang="en-US" dirty="0"/>
              <a:t> [do]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</a:t>
            </a:r>
            <a:r>
              <a:rPr lang="en-US" dirty="0" err="1"/>
              <a:t>tempora</a:t>
            </a:r>
            <a:r>
              <a:rPr lang="en-US" dirty="0"/>
              <a:t> </a:t>
            </a:r>
            <a:r>
              <a:rPr lang="en-US" dirty="0" err="1"/>
              <a:t>inci</a:t>
            </a:r>
            <a:r>
              <a:rPr lang="en-US" dirty="0"/>
              <a:t>[di]</a:t>
            </a:r>
            <a:r>
              <a:rPr lang="en-US" dirty="0" err="1"/>
              <a:t>dunt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magnam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quaerat</a:t>
            </a:r>
            <a:r>
              <a:rPr lang="en-US" dirty="0"/>
              <a:t> </a:t>
            </a:r>
            <a:r>
              <a:rPr lang="en-US" dirty="0" err="1" smtClean="0"/>
              <a:t>voluptatem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6600"/>
                </a:solidFill>
              </a:rPr>
              <a:t>Ut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enim</a:t>
            </a:r>
            <a:r>
              <a:rPr lang="en-US" dirty="0">
                <a:solidFill>
                  <a:srgbClr val="FF6600"/>
                </a:solidFill>
              </a:rPr>
              <a:t> ad minima </a:t>
            </a:r>
            <a:r>
              <a:rPr lang="en-US" dirty="0" err="1">
                <a:solidFill>
                  <a:srgbClr val="FF6600"/>
                </a:solidFill>
              </a:rPr>
              <a:t>veniam</a:t>
            </a:r>
            <a:r>
              <a:rPr lang="en-US" dirty="0">
                <a:solidFill>
                  <a:srgbClr val="FF6600"/>
                </a:solidFill>
              </a:rPr>
              <a:t>, </a:t>
            </a:r>
            <a:r>
              <a:rPr lang="en-US" dirty="0" err="1">
                <a:solidFill>
                  <a:srgbClr val="FF6600"/>
                </a:solidFill>
              </a:rPr>
              <a:t>quis</a:t>
            </a:r>
            <a:r>
              <a:rPr lang="en-US" dirty="0">
                <a:solidFill>
                  <a:srgbClr val="FF6600"/>
                </a:solidFill>
              </a:rPr>
              <a:t> nostrum </a:t>
            </a:r>
            <a:r>
              <a:rPr lang="en-US" dirty="0" err="1"/>
              <a:t>exercitationem</a:t>
            </a:r>
            <a:r>
              <a:rPr lang="en-US" dirty="0"/>
              <a:t>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corporis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laboriosam</a:t>
            </a:r>
            <a:r>
              <a:rPr lang="en-US" dirty="0"/>
              <a:t>,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aliquid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commodi</a:t>
            </a:r>
            <a:r>
              <a:rPr lang="en-US" dirty="0"/>
              <a:t> </a:t>
            </a:r>
            <a:r>
              <a:rPr lang="en-US" dirty="0" err="1" smtClean="0"/>
              <a:t>consequatur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Fix the schedule</a:t>
            </a:r>
            <a:endParaRPr 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ducimus</a:t>
            </a:r>
            <a:r>
              <a:rPr lang="en-US" dirty="0"/>
              <a:t>, qui </a:t>
            </a:r>
            <a:r>
              <a:rPr lang="en-US" dirty="0" err="1"/>
              <a:t>blanditiis</a:t>
            </a:r>
            <a:r>
              <a:rPr lang="en-US" dirty="0"/>
              <a:t> </a:t>
            </a:r>
            <a:r>
              <a:rPr lang="en-US" dirty="0" err="1"/>
              <a:t>praesentium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corrupti</a:t>
            </a:r>
            <a:r>
              <a:rPr lang="en-US" dirty="0"/>
              <a:t>, quos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>
                <a:solidFill>
                  <a:srgbClr val="FF6600"/>
                </a:solidFill>
              </a:rPr>
              <a:t>quas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molestias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excepturi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/>
              <a:t>sint</a:t>
            </a:r>
            <a:r>
              <a:rPr lang="en-US" dirty="0"/>
              <a:t>, </a:t>
            </a:r>
            <a:r>
              <a:rPr lang="en-US" dirty="0" err="1"/>
              <a:t>obcaecati</a:t>
            </a:r>
            <a:r>
              <a:rPr lang="en-US" dirty="0"/>
              <a:t> </a:t>
            </a:r>
            <a:r>
              <a:rPr lang="en-US" dirty="0" err="1"/>
              <a:t>cupiditate</a:t>
            </a:r>
            <a:r>
              <a:rPr lang="en-US" dirty="0"/>
              <a:t> non provident, </a:t>
            </a:r>
            <a:r>
              <a:rPr lang="en-US" dirty="0" err="1"/>
              <a:t>similique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in culpa,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mollitia</a:t>
            </a:r>
            <a:r>
              <a:rPr lang="en-US" dirty="0"/>
              <a:t> animi,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 et </a:t>
            </a:r>
            <a:r>
              <a:rPr lang="en-US" dirty="0" err="1"/>
              <a:t>dolorum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Et </a:t>
            </a:r>
            <a:r>
              <a:rPr lang="en-US" dirty="0" err="1"/>
              <a:t>harum</a:t>
            </a:r>
            <a:r>
              <a:rPr lang="en-US" dirty="0"/>
              <a:t>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</a:t>
            </a:r>
            <a:r>
              <a:rPr lang="en-US" dirty="0" err="1"/>
              <a:t>facilis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 smtClean="0"/>
              <a:t>distinctio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Nam </a:t>
            </a:r>
            <a:r>
              <a:rPr lang="en-US" dirty="0" err="1">
                <a:solidFill>
                  <a:srgbClr val="FF6600"/>
                </a:solidFill>
              </a:rPr>
              <a:t>libero</a:t>
            </a:r>
            <a:r>
              <a:rPr lang="en-US" dirty="0">
                <a:solidFill>
                  <a:srgbClr val="FF6600"/>
                </a:solidFill>
              </a:rPr>
              <a:t> tempore</a:t>
            </a:r>
            <a:r>
              <a:rPr lang="en-US" dirty="0"/>
              <a:t>, cum </a:t>
            </a:r>
            <a:r>
              <a:rPr lang="en-US" dirty="0" err="1"/>
              <a:t>soluta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eligendi</a:t>
            </a:r>
            <a:r>
              <a:rPr lang="en-US" dirty="0"/>
              <a:t> </a:t>
            </a:r>
            <a:r>
              <a:rPr lang="en-US" dirty="0" err="1"/>
              <a:t>optio</a:t>
            </a:r>
            <a:r>
              <a:rPr lang="en-US" dirty="0"/>
              <a:t>, </a:t>
            </a:r>
            <a:r>
              <a:rPr lang="en-US" dirty="0" err="1"/>
              <a:t>cumque</a:t>
            </a:r>
            <a:r>
              <a:rPr lang="en-US" dirty="0"/>
              <a:t> </a:t>
            </a:r>
            <a:r>
              <a:rPr lang="en-US" dirty="0" err="1"/>
              <a:t>nihil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, quo minus id, quod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, </a:t>
            </a:r>
            <a:r>
              <a:rPr lang="en-US" dirty="0" err="1"/>
              <a:t>facere</a:t>
            </a:r>
            <a:r>
              <a:rPr lang="en-US" dirty="0"/>
              <a:t> </a:t>
            </a:r>
            <a:r>
              <a:rPr lang="en-US" dirty="0" err="1"/>
              <a:t>possimus</a:t>
            </a:r>
            <a:r>
              <a:rPr lang="en-US" dirty="0"/>
              <a:t>,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</a:t>
            </a:r>
            <a:r>
              <a:rPr lang="en-US" dirty="0" err="1"/>
              <a:t>assumenda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omnis</a:t>
            </a:r>
            <a:r>
              <a:rPr lang="en-US" dirty="0"/>
              <a:t> dolor </a:t>
            </a:r>
            <a:r>
              <a:rPr lang="en-US" dirty="0" err="1"/>
              <a:t>repellendus</a:t>
            </a:r>
            <a:r>
              <a:rPr lang="en-US" dirty="0"/>
              <a:t>. </a:t>
            </a:r>
            <a:r>
              <a:rPr lang="en-US" dirty="0" err="1"/>
              <a:t>Temporibus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quibusdam</a:t>
            </a:r>
            <a:r>
              <a:rPr lang="en-US" dirty="0"/>
              <a:t> et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officiis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</a:t>
            </a:r>
            <a:r>
              <a:rPr lang="en-US" dirty="0" err="1"/>
              <a:t>necessitatibus</a:t>
            </a:r>
            <a:r>
              <a:rPr lang="en-US" dirty="0"/>
              <a:t> </a:t>
            </a:r>
            <a:r>
              <a:rPr lang="en-US" dirty="0" err="1"/>
              <a:t>saepe</a:t>
            </a:r>
            <a:r>
              <a:rPr lang="en-US" dirty="0"/>
              <a:t> </a:t>
            </a:r>
            <a:r>
              <a:rPr lang="en-US" dirty="0" err="1"/>
              <a:t>eveniet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et </a:t>
            </a:r>
            <a:r>
              <a:rPr lang="en-US" dirty="0" err="1">
                <a:solidFill>
                  <a:srgbClr val="FF6600"/>
                </a:solidFill>
              </a:rPr>
              <a:t>voluptates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repudiandae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sint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et </a:t>
            </a:r>
            <a:r>
              <a:rPr lang="en-US" dirty="0" err="1"/>
              <a:t>molestiae</a:t>
            </a:r>
            <a:r>
              <a:rPr lang="en-US" dirty="0"/>
              <a:t> non </a:t>
            </a:r>
            <a:r>
              <a:rPr lang="en-US" dirty="0" err="1"/>
              <a:t>recusandae</a:t>
            </a:r>
            <a:r>
              <a:rPr lang="en-US" dirty="0"/>
              <a:t>. </a:t>
            </a:r>
            <a:r>
              <a:rPr lang="en-US" dirty="0" err="1"/>
              <a:t>Itaque</a:t>
            </a:r>
            <a:r>
              <a:rPr lang="en-US" dirty="0"/>
              <a:t> </a:t>
            </a:r>
            <a:r>
              <a:rPr lang="en-US" dirty="0" err="1"/>
              <a:t>earum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hic </a:t>
            </a:r>
            <a:r>
              <a:rPr lang="en-US" dirty="0" err="1"/>
              <a:t>tenetur</a:t>
            </a:r>
            <a:r>
              <a:rPr lang="en-US" dirty="0"/>
              <a:t> a </a:t>
            </a:r>
            <a:r>
              <a:rPr lang="en-US" dirty="0" err="1"/>
              <a:t>sapiente</a:t>
            </a:r>
            <a:r>
              <a:rPr lang="en-US" dirty="0"/>
              <a:t> </a:t>
            </a:r>
            <a:r>
              <a:rPr lang="en-US" dirty="0" err="1"/>
              <a:t>delectus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reiciendis</a:t>
            </a:r>
            <a:r>
              <a:rPr lang="en-US" dirty="0"/>
              <a:t> </a:t>
            </a:r>
            <a:r>
              <a:rPr lang="en-US" dirty="0" err="1"/>
              <a:t>voluptatibus</a:t>
            </a:r>
            <a:r>
              <a:rPr lang="en-US" dirty="0"/>
              <a:t> </a:t>
            </a:r>
            <a:r>
              <a:rPr lang="en-US" dirty="0" err="1"/>
              <a:t>maiores</a:t>
            </a:r>
            <a:r>
              <a:rPr lang="en-US" dirty="0"/>
              <a:t> alias </a:t>
            </a:r>
            <a:r>
              <a:rPr lang="en-US" dirty="0" err="1"/>
              <a:t>consequatur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perferendis</a:t>
            </a:r>
            <a:r>
              <a:rPr lang="en-US" dirty="0"/>
              <a:t> </a:t>
            </a:r>
            <a:r>
              <a:rPr lang="en-US" dirty="0" err="1"/>
              <a:t>doloribus</a:t>
            </a:r>
            <a:r>
              <a:rPr lang="en-US" dirty="0"/>
              <a:t> </a:t>
            </a:r>
            <a:r>
              <a:rPr lang="en-US" dirty="0" err="1"/>
              <a:t>asperiores</a:t>
            </a:r>
            <a:r>
              <a:rPr lang="en-US" dirty="0"/>
              <a:t> </a:t>
            </a:r>
            <a:r>
              <a:rPr lang="en-US" dirty="0" err="1"/>
              <a:t>repellat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14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Lorem ipsum dolor sit amet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Vision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3</a:t>
            </a:fld>
            <a:endParaRPr lang="en-US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Lorem ipsum dolor sit amet</a:t>
            </a:r>
            <a:endParaRPr lang="en-US" dirty="0"/>
          </a:p>
          <a:p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Your Vision</a:t>
            </a:r>
          </a:p>
          <a:p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>
                <a:solidFill>
                  <a:srgbClr val="FF6600"/>
                </a:solidFill>
              </a:rPr>
              <a:t>ullamco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laboris</a:t>
            </a:r>
            <a:r>
              <a:rPr lang="en-US" dirty="0">
                <a:solidFill>
                  <a:srgbClr val="FF6600"/>
                </a:solidFill>
              </a:rPr>
              <a:t> nisi </a:t>
            </a:r>
            <a:r>
              <a:rPr lang="en-US" dirty="0" err="1">
                <a:solidFill>
                  <a:srgbClr val="FF6600"/>
                </a:solidFill>
              </a:rPr>
              <a:t>ut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aliquip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Company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4</a:t>
            </a:fld>
            <a:endParaRPr lang="en-US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Lorem ipsum dolor sit amet</a:t>
            </a:r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Excepteur</a:t>
            </a:r>
            <a:r>
              <a:rPr lang="en-US" dirty="0" smtClean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9793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Crews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5</a:t>
            </a:fld>
            <a:endParaRPr lang="en-US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Lorem ipsum dolor sit amet</a:t>
            </a:r>
            <a:endParaRPr lang="en-US" dirty="0"/>
          </a:p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Věra</a:t>
            </a:r>
            <a:r>
              <a:rPr lang="en-US" dirty="0"/>
              <a:t> </a:t>
            </a:r>
            <a:r>
              <a:rPr lang="en-US" dirty="0" err="1"/>
              <a:t>Chytilová</a:t>
            </a:r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Jack Clayton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Donald </a:t>
            </a:r>
            <a:r>
              <a:rPr lang="en-US" dirty="0" err="1"/>
              <a:t>Cammell</a:t>
            </a:r>
            <a:endParaRPr 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Enrico </a:t>
            </a:r>
            <a:r>
              <a:rPr lang="en-US" dirty="0" err="1"/>
              <a:t>Cocozza</a:t>
            </a:r>
            <a:endParaRPr 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図プレースホルダー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図プレースホルダー 7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図プレースホルダー 8"/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25928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Here  Is</a:t>
            </a:r>
            <a:br>
              <a:rPr lang="en-US" dirty="0" smtClean="0"/>
            </a:br>
            <a:r>
              <a:rPr lang="en-US" dirty="0" smtClean="0"/>
              <a:t>What You’re Looking for!</a:t>
            </a:r>
            <a:endParaRPr lang="en-US" dirty="0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experience shall</a:t>
            </a:r>
          </a:p>
          <a:p>
            <a:r>
              <a:rPr lang="en-US" dirty="0" smtClean="0"/>
              <a:t>solve your problems</a:t>
            </a:r>
          </a:p>
        </p:txBody>
      </p:sp>
    </p:spTree>
    <p:extLst>
      <p:ext uri="{BB962C8B-B14F-4D97-AF65-F5344CB8AC3E}">
        <p14:creationId xmlns:p14="http://schemas.microsoft.com/office/powerpoint/2010/main" val="42779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Concepts</a:t>
            </a:r>
            <a:endParaRPr lang="en-US" dirty="0"/>
          </a:p>
        </p:txBody>
      </p:sp>
      <p:sp>
        <p:nvSpPr>
          <p:cNvPr id="19" name="サブタイトル 1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Lorem ipsum dolor sit amet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Concept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Lorem ipsum dolor sit amet</a:t>
            </a:r>
            <a:endParaRPr lang="en-US" dirty="0"/>
          </a:p>
          <a:p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Lorem ipsum dolor sit </a:t>
            </a:r>
            <a:r>
              <a:rPr lang="da-DK" dirty="0" smtClean="0"/>
              <a:t>amet</a:t>
            </a:r>
            <a:endParaRPr 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8</a:t>
            </a:fld>
            <a:endParaRPr lang="en-US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4246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impressive Pillars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9</a:t>
            </a:fld>
            <a:endParaRPr lang="en-US"/>
          </a:p>
        </p:txBody>
      </p:sp>
      <p:sp>
        <p:nvSpPr>
          <p:cNvPr id="10" name="サブタイトル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Lorem ipsum dolor sit amet</a:t>
            </a:r>
            <a:endParaRPr lang="en-US" dirty="0"/>
          </a:p>
          <a:p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Reborn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6600"/>
                </a:solidFill>
              </a:rPr>
              <a:t>Duis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aute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irure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Reunite</a:t>
            </a:r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Sed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ut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perspiciatis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,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>
                <a:solidFill>
                  <a:srgbClr val="FF6600"/>
                </a:solidFill>
              </a:rPr>
              <a:t>architecto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beatae</a:t>
            </a:r>
            <a:r>
              <a:rPr lang="en-US" dirty="0">
                <a:solidFill>
                  <a:srgbClr val="FF6600"/>
                </a:solidFill>
              </a:rPr>
              <a:t> vitae dicta </a:t>
            </a:r>
            <a:r>
              <a:rPr lang="en-US" dirty="0" err="1">
                <a:solidFill>
                  <a:srgbClr val="FF6600"/>
                </a:solidFill>
              </a:rPr>
              <a:t>sunt</a:t>
            </a:r>
            <a:r>
              <a:rPr lang="en-US" dirty="0"/>
              <a:t>, </a:t>
            </a:r>
            <a:r>
              <a:rPr lang="en-US" dirty="0" err="1"/>
              <a:t>explicabo</a:t>
            </a:r>
            <a:r>
              <a:rPr lang="en-US" dirty="0"/>
              <a:t>. </a:t>
            </a:r>
            <a:r>
              <a:rPr lang="en-US" dirty="0" err="1"/>
              <a:t>Nemo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,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sit, 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odit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fugit,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consequuntur</a:t>
            </a:r>
            <a:r>
              <a:rPr lang="en-US" dirty="0"/>
              <a:t> </a:t>
            </a:r>
            <a:r>
              <a:rPr lang="en-US" dirty="0" err="1"/>
              <a:t>magni</a:t>
            </a:r>
            <a:r>
              <a:rPr lang="en-US" dirty="0"/>
              <a:t> 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, qui </a:t>
            </a:r>
            <a:r>
              <a:rPr lang="en-US" dirty="0" err="1"/>
              <a:t>ratione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sequi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,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quisquam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dolorem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, </a:t>
            </a:r>
            <a:r>
              <a:rPr lang="en-US" dirty="0" err="1"/>
              <a:t>quia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</a:t>
            </a:r>
            <a:r>
              <a:rPr lang="en-US" dirty="0"/>
              <a:t>[ng]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non </a:t>
            </a:r>
            <a:r>
              <a:rPr lang="en-US" dirty="0" err="1"/>
              <a:t>numquam</a:t>
            </a:r>
            <a:r>
              <a:rPr lang="en-US" dirty="0"/>
              <a:t> [do]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</a:t>
            </a:r>
            <a:r>
              <a:rPr lang="en-US" dirty="0" err="1"/>
              <a:t>tempora</a:t>
            </a:r>
            <a:r>
              <a:rPr lang="en-US" dirty="0"/>
              <a:t> </a:t>
            </a:r>
            <a:r>
              <a:rPr lang="en-US" dirty="0" err="1"/>
              <a:t>inci</a:t>
            </a:r>
            <a:r>
              <a:rPr lang="en-US" dirty="0"/>
              <a:t>[di]</a:t>
            </a:r>
            <a:r>
              <a:rPr lang="en-US" dirty="0" err="1"/>
              <a:t>dunt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magnam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quaerat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. 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Reinforce</a:t>
            </a:r>
            <a:endParaRPr 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ducimus</a:t>
            </a:r>
            <a:r>
              <a:rPr lang="en-US" dirty="0"/>
              <a:t>, qui </a:t>
            </a:r>
            <a:r>
              <a:rPr lang="en-US" dirty="0" err="1"/>
              <a:t>blanditiis</a:t>
            </a:r>
            <a:r>
              <a:rPr lang="en-US" dirty="0"/>
              <a:t> </a:t>
            </a:r>
            <a:r>
              <a:rPr lang="en-US" dirty="0" err="1"/>
              <a:t>praesentium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corrupti</a:t>
            </a:r>
            <a:r>
              <a:rPr lang="en-US" dirty="0"/>
              <a:t>, quos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quas</a:t>
            </a:r>
            <a:r>
              <a:rPr lang="en-US" dirty="0"/>
              <a:t> </a:t>
            </a:r>
            <a:r>
              <a:rPr lang="en-US" dirty="0" err="1"/>
              <a:t>molestias</a:t>
            </a:r>
            <a:r>
              <a:rPr lang="en-US" dirty="0"/>
              <a:t> </a:t>
            </a:r>
            <a:r>
              <a:rPr lang="en-US" dirty="0" err="1"/>
              <a:t>excepturi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, </a:t>
            </a:r>
            <a:r>
              <a:rPr lang="en-US" dirty="0" err="1"/>
              <a:t>obcaecati</a:t>
            </a:r>
            <a:r>
              <a:rPr lang="en-US" dirty="0"/>
              <a:t> </a:t>
            </a:r>
            <a:r>
              <a:rPr lang="en-US" dirty="0" err="1">
                <a:solidFill>
                  <a:srgbClr val="FF6600"/>
                </a:solidFill>
              </a:rPr>
              <a:t>cupiditate</a:t>
            </a:r>
            <a:r>
              <a:rPr lang="en-US" dirty="0">
                <a:solidFill>
                  <a:srgbClr val="FF6600"/>
                </a:solidFill>
              </a:rPr>
              <a:t> non provident</a:t>
            </a:r>
            <a:r>
              <a:rPr lang="en-US" dirty="0"/>
              <a:t>, </a:t>
            </a:r>
            <a:r>
              <a:rPr lang="en-US" dirty="0" err="1"/>
              <a:t>similique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in culpa,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mollitia</a:t>
            </a:r>
            <a:r>
              <a:rPr lang="en-US" dirty="0"/>
              <a:t> animi,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 et </a:t>
            </a:r>
            <a:r>
              <a:rPr lang="en-US" dirty="0" err="1"/>
              <a:t>dolorum</a:t>
            </a:r>
            <a:r>
              <a:rPr lang="en-US" dirty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Et </a:t>
            </a:r>
            <a:r>
              <a:rPr lang="en-US" dirty="0" err="1">
                <a:solidFill>
                  <a:srgbClr val="FF6600"/>
                </a:solidFill>
              </a:rPr>
              <a:t>harum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quidem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rerum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/>
              <a:t>facilis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distinctio</a:t>
            </a:r>
            <a:r>
              <a:rPr lang="en-US" dirty="0"/>
              <a:t>. Nam </a:t>
            </a:r>
            <a:r>
              <a:rPr lang="en-US" dirty="0" err="1"/>
              <a:t>libero</a:t>
            </a:r>
            <a:r>
              <a:rPr lang="en-US" dirty="0"/>
              <a:t> tempore, cum </a:t>
            </a:r>
            <a:r>
              <a:rPr lang="en-US" dirty="0" err="1"/>
              <a:t>soluta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eligendi</a:t>
            </a:r>
            <a:r>
              <a:rPr lang="en-US" dirty="0"/>
              <a:t> </a:t>
            </a:r>
            <a:r>
              <a:rPr lang="en-US" dirty="0" err="1"/>
              <a:t>optio</a:t>
            </a:r>
            <a:r>
              <a:rPr lang="en-US" dirty="0"/>
              <a:t>, </a:t>
            </a:r>
            <a:r>
              <a:rPr lang="en-US" dirty="0" err="1"/>
              <a:t>cumque</a:t>
            </a:r>
            <a:r>
              <a:rPr lang="en-US" dirty="0"/>
              <a:t> </a:t>
            </a:r>
            <a:r>
              <a:rPr lang="en-US" dirty="0" err="1"/>
              <a:t>nihil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, quo minus id, quod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, </a:t>
            </a:r>
            <a:r>
              <a:rPr lang="en-US" dirty="0" err="1"/>
              <a:t>facere</a:t>
            </a:r>
            <a:r>
              <a:rPr lang="en-US" dirty="0"/>
              <a:t> </a:t>
            </a:r>
            <a:r>
              <a:rPr lang="en-US" dirty="0" err="1"/>
              <a:t>possimus</a:t>
            </a:r>
            <a:r>
              <a:rPr lang="en-US" dirty="0"/>
              <a:t>,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</a:t>
            </a:r>
            <a:r>
              <a:rPr lang="en-US" dirty="0" err="1"/>
              <a:t>assumenda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omnis</a:t>
            </a:r>
            <a:r>
              <a:rPr lang="en-US" dirty="0"/>
              <a:t> dolor </a:t>
            </a:r>
            <a:r>
              <a:rPr lang="en-US" dirty="0" err="1"/>
              <a:t>repellendus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30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 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6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85000"/>
                <a:lumOff val="15000"/>
              </a:schemeClr>
            </a:solidFill>
            <a:latin typeface="Aller Light" panose="02000503000000020004" pitchFamily="2" charset="0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sz="4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1261</Words>
  <Application>Microsoft Office PowerPoint</Application>
  <PresentationFormat>ユーザー設定</PresentationFormat>
  <Paragraphs>106</Paragraphs>
  <Slides>16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16</vt:i4>
      </vt:variant>
    </vt:vector>
  </HeadingPairs>
  <TitlesOfParts>
    <vt:vector size="18" baseType="lpstr">
      <vt:lpstr>No Header</vt:lpstr>
      <vt:lpstr>Header</vt:lpstr>
      <vt:lpstr>Alnair Template</vt:lpstr>
      <vt:lpstr>About US</vt:lpstr>
      <vt:lpstr>Our Vision</vt:lpstr>
      <vt:lpstr>Our Company</vt:lpstr>
      <vt:lpstr>Our Crews</vt:lpstr>
      <vt:lpstr>Here  Is What You’re Looking for!</vt:lpstr>
      <vt:lpstr>Project Concepts</vt:lpstr>
      <vt:lpstr>Main Concept</vt:lpstr>
      <vt:lpstr>3 impressive Pillars</vt:lpstr>
      <vt:lpstr>Make the world go round together!</vt:lpstr>
      <vt:lpstr>marketing</vt:lpstr>
      <vt:lpstr>Positive? Negative?</vt:lpstr>
      <vt:lpstr>Sales and purchases</vt:lpstr>
      <vt:lpstr>How to enlarge our market</vt:lpstr>
      <vt:lpstr>Project Plan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taitoru</dc:title>
  <dc:creator>秋咲准</dc:creator>
  <cp:lastModifiedBy>Jun</cp:lastModifiedBy>
  <cp:revision>72</cp:revision>
  <dcterms:created xsi:type="dcterms:W3CDTF">2014-05-07T13:22:54Z</dcterms:created>
  <dcterms:modified xsi:type="dcterms:W3CDTF">2015-02-24T16:23:11Z</dcterms:modified>
</cp:coreProperties>
</file>