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7" y="285431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18787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271</Words>
  <Application>Microsoft Office PowerPoint</Application>
  <PresentationFormat>如螢幕大小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簡報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冠維 賴</cp:lastModifiedBy>
  <cp:revision>25</cp:revision>
  <dcterms:created xsi:type="dcterms:W3CDTF">2014-04-01T16:27:38Z</dcterms:created>
  <dcterms:modified xsi:type="dcterms:W3CDTF">2020-06-18T05:19:36Z</dcterms:modified>
</cp:coreProperties>
</file>