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819964" y="923186"/>
            <a:ext cx="7488832" cy="3312368"/>
            <a:chOff x="755576" y="915566"/>
            <a:chExt cx="7488832" cy="331236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755576" y="915566"/>
              <a:ext cx="787841" cy="576064"/>
              <a:chOff x="1184343" y="908720"/>
              <a:chExt cx="1083281" cy="7920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" name="Rectangle 2"/>
              <p:cNvSpPr/>
              <p:nvPr/>
            </p:nvSpPr>
            <p:spPr>
              <a:xfrm>
                <a:off x="1187624" y="908720"/>
                <a:ext cx="1080000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 rot="16200000">
                <a:off x="896311" y="1196752"/>
                <a:ext cx="792088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 flipV="1">
              <a:off x="758857" y="3651870"/>
              <a:ext cx="787841" cy="576064"/>
              <a:chOff x="1184343" y="908720"/>
              <a:chExt cx="1083281" cy="7920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1187624" y="908720"/>
                <a:ext cx="1080000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96311" y="1196752"/>
                <a:ext cx="792088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flipH="1">
              <a:off x="7453286" y="915566"/>
              <a:ext cx="787841" cy="576064"/>
              <a:chOff x="1184343" y="908720"/>
              <a:chExt cx="1083281" cy="7920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187624" y="908720"/>
                <a:ext cx="1080000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6200000">
                <a:off x="896311" y="1196752"/>
                <a:ext cx="792088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 flipH="1" flipV="1">
              <a:off x="7456567" y="3651870"/>
              <a:ext cx="787841" cy="576064"/>
              <a:chOff x="1184343" y="908720"/>
              <a:chExt cx="1083281" cy="7920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187624" y="908720"/>
                <a:ext cx="1080000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16200000">
                <a:off x="896311" y="1196752"/>
                <a:ext cx="792088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 userDrawn="1"/>
        </p:nvSpPr>
        <p:spPr>
          <a:xfrm>
            <a:off x="3452482" y="604461"/>
            <a:ext cx="2222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DRONE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2" descr="E:\002-KIMS BUSINESS\007-02-ALLPPT-Contents\T-001-2016-05\0502\0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8" y="540392"/>
            <a:ext cx="7853610" cy="443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85" y="4077360"/>
            <a:ext cx="48600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41984" y="3219822"/>
            <a:ext cx="4860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141984" y="4509408"/>
            <a:ext cx="4860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2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2016-05-02T08:27:51Z</dcterms:modified>
</cp:coreProperties>
</file>