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07818" y="4615009"/>
            <a:ext cx="3430504" cy="247591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                 </a:t>
            </a:r>
          </a:p>
        </p:txBody>
      </p:sp>
      <p:sp>
        <p:nvSpPr>
          <p:cNvPr id="120" name="Shape 120"/>
          <p:cNvSpPr/>
          <p:nvPr/>
        </p:nvSpPr>
        <p:spPr>
          <a:xfrm>
            <a:off x="6181221" y="4426283"/>
            <a:ext cx="5179929" cy="2853366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                          </a:t>
            </a:r>
          </a:p>
        </p:txBody>
      </p:sp>
      <p:sp>
        <p:nvSpPr>
          <p:cNvPr id="121" name="Shape 121"/>
          <p:cNvSpPr/>
          <p:nvPr/>
        </p:nvSpPr>
        <p:spPr>
          <a:xfrm>
            <a:off x="8501903" y="5261637"/>
            <a:ext cx="1406741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m21-22 </a:t>
            </a:r>
            <a:r>
              <a:t>                      </a:t>
            </a:r>
          </a:p>
        </p:txBody>
      </p:sp>
      <p:sp>
        <p:nvSpPr>
          <p:cNvPr id="122" name="Shape 122"/>
          <p:cNvSpPr/>
          <p:nvPr/>
        </p:nvSpPr>
        <p:spPr>
          <a:xfrm>
            <a:off x="9943093" y="5261637"/>
            <a:ext cx="1406741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m23-24 </a:t>
            </a:r>
            <a:r>
              <a:t>                      </a:t>
            </a:r>
          </a:p>
        </p:txBody>
      </p:sp>
      <p:sp>
        <p:nvSpPr>
          <p:cNvPr id="123" name="Shape 123"/>
          <p:cNvSpPr/>
          <p:nvPr/>
        </p:nvSpPr>
        <p:spPr>
          <a:xfrm>
            <a:off x="4604492" y="6357201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247564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(Jan 2012)</a:t>
            </a:r>
          </a:p>
        </p:txBody>
      </p:sp>
      <p:sp>
        <p:nvSpPr>
          <p:cNvPr id="124" name="Shape 124"/>
          <p:cNvSpPr/>
          <p:nvPr/>
        </p:nvSpPr>
        <p:spPr>
          <a:xfrm>
            <a:off x="5230390" y="7242769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331649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(Jan 2012)</a:t>
            </a:r>
          </a:p>
        </p:txBody>
      </p:sp>
      <p:sp>
        <p:nvSpPr>
          <p:cNvPr id="125" name="Shape 125"/>
          <p:cNvSpPr/>
          <p:nvPr/>
        </p:nvSpPr>
        <p:spPr>
          <a:xfrm>
            <a:off x="7657684" y="7242769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345305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(Aug 2012)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7149" y="5576556"/>
            <a:ext cx="97824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m9-20</a:t>
            </a:r>
          </a:p>
        </p:txBody>
      </p:sp>
      <p:sp>
        <p:nvSpPr>
          <p:cNvPr id="127" name="Shape 127"/>
          <p:cNvSpPr/>
          <p:nvPr/>
        </p:nvSpPr>
        <p:spPr>
          <a:xfrm>
            <a:off x="8297303" y="6357201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392862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(Nov 2012)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96601" y="6357201"/>
            <a:ext cx="1300262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402993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(Apr 2013)</a:t>
            </a:r>
          </a:p>
        </p:txBody>
      </p:sp>
      <p:sp>
        <p:nvSpPr>
          <p:cNvPr id="129" name="Shape 129"/>
          <p:cNvSpPr/>
          <p:nvPr/>
        </p:nvSpPr>
        <p:spPr>
          <a:xfrm>
            <a:off x="5451295" y="1435740"/>
            <a:ext cx="3974977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Expression.checkNPT</a:t>
            </a:r>
            <a:r>
              <a:t>           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4068734" y="5314432"/>
            <a:ext cx="1241426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m1-2 </a:t>
            </a:r>
            <a:r>
              <a:t>                      </a:t>
            </a:r>
          </a:p>
        </p:txBody>
      </p:sp>
      <p:sp>
        <p:nvSpPr>
          <p:cNvPr id="131" name="Shape 131"/>
          <p:cNvSpPr/>
          <p:nvPr/>
        </p:nvSpPr>
        <p:spPr>
          <a:xfrm>
            <a:off x="5318704" y="5576556"/>
            <a:ext cx="80873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m3-5</a:t>
            </a:r>
          </a:p>
        </p:txBody>
      </p:sp>
      <p:sp>
        <p:nvSpPr>
          <p:cNvPr id="132" name="Shape 132"/>
          <p:cNvSpPr/>
          <p:nvPr/>
        </p:nvSpPr>
        <p:spPr>
          <a:xfrm>
            <a:off x="6275958" y="5576556"/>
            <a:ext cx="978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m6-8  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5002244" y="2658293"/>
            <a:ext cx="1823558" cy="2718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6100464" y="2658293"/>
            <a:ext cx="963621" cy="2007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 flipH="1" flipV="1">
            <a:off x="7238999" y="2679700"/>
            <a:ext cx="581945" cy="18452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 flipH="1" flipV="1">
            <a:off x="7619979" y="2679700"/>
            <a:ext cx="1421022" cy="2563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 flipH="1" flipV="1">
            <a:off x="8231370" y="2628900"/>
            <a:ext cx="2226921" cy="2641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aphicFrame>
        <p:nvGraphicFramePr>
          <p:cNvPr id="138" name="Table 138"/>
          <p:cNvGraphicFramePr/>
          <p:nvPr/>
        </p:nvGraphicFramePr>
        <p:xfrm>
          <a:off x="1050082" y="1981200"/>
          <a:ext cx="3005825" cy="56229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2900"/>
                <a:gridCol w="3073400"/>
              </a:tblGrid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MessageSend.analyseCode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OR_OR_Expression.analyseCode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UnaryExpression.analyseCode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Reference.checkNPE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IfStatement.analyseCode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BinaryExpression.analyseCode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ArrayAllocationExpression.analyseCode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CombinedBinaryExpression.analyseCode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AllocationExpression.analyseCode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QualifiedAllocationExpression.analyseCode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ForeachStatement.analyseCode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CastExpression.analyseCode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AssertStatement.analyseCode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MessageSend.analyseCode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ArrayReference.analyseCode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CompoundAssignment.analyseCode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Assignment.analyseCode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75819" y="1539638"/>
            <a:ext cx="1739887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41" name="Shape 141"/>
          <p:cNvSpPr/>
          <p:nvPr/>
        </p:nvSpPr>
        <p:spPr>
          <a:xfrm>
            <a:off x="1473185" y="1854557"/>
            <a:ext cx="80873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m2-3</a:t>
            </a:r>
          </a:p>
        </p:txBody>
      </p:sp>
      <p:sp>
        <p:nvSpPr>
          <p:cNvPr id="142" name="Shape 142"/>
          <p:cNvSpPr/>
          <p:nvPr/>
        </p:nvSpPr>
        <p:spPr>
          <a:xfrm>
            <a:off x="723956" y="1854557"/>
            <a:ext cx="53771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m1</a:t>
            </a:r>
          </a:p>
        </p:txBody>
      </p:sp>
      <p:sp>
        <p:nvSpPr>
          <p:cNvPr id="143" name="Shape 143"/>
          <p:cNvSpPr/>
          <p:nvPr/>
        </p:nvSpPr>
        <p:spPr>
          <a:xfrm>
            <a:off x="1449449" y="1539638"/>
            <a:ext cx="2043012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44" name="Shape 144"/>
          <p:cNvSpPr/>
          <p:nvPr/>
        </p:nvSpPr>
        <p:spPr>
          <a:xfrm>
            <a:off x="2506808" y="1854557"/>
            <a:ext cx="80873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m4-6</a:t>
            </a:r>
          </a:p>
        </p:txBody>
      </p:sp>
      <p:sp>
        <p:nvSpPr>
          <p:cNvPr id="145" name="Shape 145"/>
          <p:cNvSpPr/>
          <p:nvPr/>
        </p:nvSpPr>
        <p:spPr>
          <a:xfrm>
            <a:off x="3540431" y="1539638"/>
            <a:ext cx="1107084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m7-9 </a:t>
            </a:r>
            <a:r>
              <a:t>                      </a:t>
            </a:r>
          </a:p>
        </p:txBody>
      </p:sp>
      <p:sp>
        <p:nvSpPr>
          <p:cNvPr id="146" name="Shape 146"/>
          <p:cNvSpPr/>
          <p:nvPr/>
        </p:nvSpPr>
        <p:spPr>
          <a:xfrm>
            <a:off x="4688600" y="1539638"/>
            <a:ext cx="2465180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47" name="Shape 147"/>
          <p:cNvSpPr/>
          <p:nvPr/>
        </p:nvSpPr>
        <p:spPr>
          <a:xfrm>
            <a:off x="4752100" y="1854557"/>
            <a:ext cx="114776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m10-17</a:t>
            </a:r>
          </a:p>
        </p:txBody>
      </p:sp>
      <p:sp>
        <p:nvSpPr>
          <p:cNvPr id="148" name="Shape 148"/>
          <p:cNvSpPr/>
          <p:nvPr/>
        </p:nvSpPr>
        <p:spPr>
          <a:xfrm>
            <a:off x="6017148" y="1854557"/>
            <a:ext cx="114776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m18-19</a:t>
            </a:r>
          </a:p>
        </p:txBody>
      </p:sp>
      <p:sp>
        <p:nvSpPr>
          <p:cNvPr id="149" name="Shape 149"/>
          <p:cNvSpPr/>
          <p:nvPr/>
        </p:nvSpPr>
        <p:spPr>
          <a:xfrm>
            <a:off x="5912562" y="1539638"/>
            <a:ext cx="2809464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50" name="Shape 150"/>
          <p:cNvSpPr/>
          <p:nvPr/>
        </p:nvSpPr>
        <p:spPr>
          <a:xfrm>
            <a:off x="7184901" y="1854557"/>
            <a:ext cx="70723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m20</a:t>
            </a:r>
          </a:p>
        </p:txBody>
      </p:sp>
      <p:sp>
        <p:nvSpPr>
          <p:cNvPr id="151" name="Shape 151"/>
          <p:cNvSpPr/>
          <p:nvPr/>
        </p:nvSpPr>
        <p:spPr>
          <a:xfrm>
            <a:off x="7912124" y="1854557"/>
            <a:ext cx="70723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m21</a:t>
            </a:r>
          </a:p>
        </p:txBody>
      </p:sp>
      <p:sp>
        <p:nvSpPr>
          <p:cNvPr id="152" name="Shape 152"/>
          <p:cNvSpPr/>
          <p:nvPr/>
        </p:nvSpPr>
        <p:spPr>
          <a:xfrm>
            <a:off x="7904408" y="1539638"/>
            <a:ext cx="1630710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53" name="Shape 153"/>
          <p:cNvSpPr/>
          <p:nvPr/>
        </p:nvSpPr>
        <p:spPr>
          <a:xfrm>
            <a:off x="8885358" y="1854557"/>
            <a:ext cx="5380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f22</a:t>
            </a:r>
          </a:p>
        </p:txBody>
      </p:sp>
      <p:sp>
        <p:nvSpPr>
          <p:cNvPr id="154" name="Shape 154"/>
          <p:cNvSpPr/>
          <p:nvPr/>
        </p:nvSpPr>
        <p:spPr>
          <a:xfrm>
            <a:off x="9580790" y="1539638"/>
            <a:ext cx="1471978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m23,f24 </a:t>
            </a:r>
            <a:r>
              <a:t>                      </a:t>
            </a:r>
          </a:p>
        </p:txBody>
      </p:sp>
      <p:sp>
        <p:nvSpPr>
          <p:cNvPr id="155" name="Shape 155"/>
          <p:cNvSpPr/>
          <p:nvPr/>
        </p:nvSpPr>
        <p:spPr>
          <a:xfrm>
            <a:off x="11098440" y="1539638"/>
            <a:ext cx="1406741" cy="107706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m25-26 </a:t>
            </a:r>
            <a:r>
              <a:t>                      </a:t>
            </a:r>
          </a:p>
        </p:txBody>
      </p:sp>
      <p:sp>
        <p:nvSpPr>
          <p:cNvPr id="156" name="Shape 156"/>
          <p:cNvSpPr/>
          <p:nvPr/>
        </p:nvSpPr>
        <p:spPr>
          <a:xfrm>
            <a:off x="712436" y="2790719"/>
            <a:ext cx="118725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23282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(Sep 2002)</a:t>
            </a:r>
          </a:p>
        </p:txBody>
      </p:sp>
      <p:sp>
        <p:nvSpPr>
          <p:cNvPr id="157" name="Shape 157"/>
          <p:cNvSpPr/>
          <p:nvPr/>
        </p:nvSpPr>
        <p:spPr>
          <a:xfrm>
            <a:off x="5429576" y="1526938"/>
            <a:ext cx="5377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m1</a:t>
            </a:r>
          </a:p>
        </p:txBody>
      </p:sp>
      <p:sp>
        <p:nvSpPr>
          <p:cNvPr id="158" name="Shape 158"/>
          <p:cNvSpPr/>
          <p:nvPr/>
        </p:nvSpPr>
        <p:spPr>
          <a:xfrm>
            <a:off x="1972739" y="2790719"/>
            <a:ext cx="1300262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391895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(Jan 2013)</a:t>
            </a:r>
          </a:p>
        </p:txBody>
      </p:sp>
      <p:sp>
        <p:nvSpPr>
          <p:cNvPr id="159" name="Shape 159"/>
          <p:cNvSpPr/>
          <p:nvPr/>
        </p:nvSpPr>
        <p:spPr>
          <a:xfrm>
            <a:off x="3508420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399794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(Jun 2013)</a:t>
            </a:r>
          </a:p>
        </p:txBody>
      </p:sp>
      <p:sp>
        <p:nvSpPr>
          <p:cNvPr id="160" name="Shape 160"/>
          <p:cNvSpPr/>
          <p:nvPr/>
        </p:nvSpPr>
        <p:spPr>
          <a:xfrm>
            <a:off x="5048303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401941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(Feb 2013)</a:t>
            </a:r>
          </a:p>
        </p:txBody>
      </p:sp>
      <p:sp>
        <p:nvSpPr>
          <p:cNvPr id="161" name="Shape 161"/>
          <p:cNvSpPr/>
          <p:nvPr/>
        </p:nvSpPr>
        <p:spPr>
          <a:xfrm>
            <a:off x="6667163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413569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(Oct 2013)</a:t>
            </a:r>
          </a:p>
        </p:txBody>
      </p:sp>
      <p:sp>
        <p:nvSpPr>
          <p:cNvPr id="162" name="Shape 162"/>
          <p:cNvSpPr/>
          <p:nvPr/>
        </p:nvSpPr>
        <p:spPr>
          <a:xfrm>
            <a:off x="8289936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487780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(Aug 2016)</a:t>
            </a:r>
          </a:p>
        </p:txBody>
      </p:sp>
      <p:sp>
        <p:nvSpPr>
          <p:cNvPr id="163" name="Shape 163"/>
          <p:cNvSpPr/>
          <p:nvPr/>
        </p:nvSpPr>
        <p:spPr>
          <a:xfrm>
            <a:off x="9659429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496123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(Dec 2016)</a:t>
            </a:r>
          </a:p>
        </p:txBody>
      </p:sp>
      <p:sp>
        <p:nvSpPr>
          <p:cNvPr id="164" name="Shape 164"/>
          <p:cNvSpPr/>
          <p:nvPr/>
        </p:nvSpPr>
        <p:spPr>
          <a:xfrm>
            <a:off x="11151679" y="2790719"/>
            <a:ext cx="1300263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518401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(Jun 2017)</a:t>
            </a:r>
          </a:p>
        </p:txBody>
      </p:sp>
      <p:sp>
        <p:nvSpPr>
          <p:cNvPr id="165" name="Shape 165"/>
          <p:cNvSpPr/>
          <p:nvPr/>
        </p:nvSpPr>
        <p:spPr>
          <a:xfrm>
            <a:off x="4603541" y="5114009"/>
            <a:ext cx="3974977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>
              <a:defRPr sz="2400"/>
            </a:pPr>
            <a:r>
              <a:t>   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2427" y="2603500"/>
            <a:ext cx="3993537" cy="26797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2513910" y="2616820"/>
            <a:ext cx="3168203" cy="25720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>
            <a:off x="6212614" y="2603500"/>
            <a:ext cx="286837" cy="25146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4125277" y="2604247"/>
            <a:ext cx="1953468" cy="2539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6679636" y="2551793"/>
            <a:ext cx="1" cy="256630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 flipH="1">
            <a:off x="6973142" y="2578100"/>
            <a:ext cx="1486229" cy="254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7635251" y="2578100"/>
            <a:ext cx="2417706" cy="26162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 flipH="1">
            <a:off x="7940785" y="2603500"/>
            <a:ext cx="3694908" cy="2667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4780185" y="5525394"/>
            <a:ext cx="318582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ASTMatcher.match</a:t>
            </a:r>
          </a:p>
        </p:txBody>
      </p:sp>
      <p:graphicFrame>
        <p:nvGraphicFramePr>
          <p:cNvPr id="175" name="Table 175"/>
          <p:cNvGraphicFramePr/>
          <p:nvPr/>
        </p:nvGraphicFramePr>
        <p:xfrm>
          <a:off x="722460" y="4866949"/>
          <a:ext cx="2489201" cy="48778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300"/>
                <a:gridCol w="3556000"/>
              </a:tblGrid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MethodDeclaration.getExtraDimensions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SingleVariableDeclaration.getExtraDimensions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VariableDeclarationFragment.getExtraDimensions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MethodDeclaration.extraDimensionInfos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SingleVariableDeclaration.extraDimensionInfos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VariableDeclarationFragment.extraDimensionInfos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CreationReference.getType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ExpressionMethodReference.getExpression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TypeMethodReference.getType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VariableDeclaration.getName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VariableDeclaration.getInitializer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VariableDeclaration.getExtraDimensions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BodyDeclaration.getModifiers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6" name="Table 176"/>
          <p:cNvGraphicFramePr/>
          <p:nvPr/>
        </p:nvGraphicFramePr>
        <p:xfrm>
          <a:off x="8828857" y="4866949"/>
          <a:ext cx="3924301" cy="24389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300"/>
                <a:gridCol w="3213100"/>
              </a:tblGrid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MethodDeclaration.getReceiverQualifier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MethodDeclaration.internalThrownExceptions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MethodDeclaration.getReceiverType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MethodDeclaration.internalGetReturnType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MethodDeclaration.extraDimensions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VariableDeclaration.extraDimensions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ArrayType.dimensions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ArrayType.getElementType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AST.JLS8_INTERNAL_field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CompilationUnit.getModule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AST.JLS9_INTERNAL_field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UsesDirective.getName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ProvidesDirective.getName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074170" y="1240000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m1 </a:t>
            </a:r>
            <a:r>
              <a:t>                      </a:t>
            </a:r>
          </a:p>
        </p:txBody>
      </p:sp>
      <p:sp>
        <p:nvSpPr>
          <p:cNvPr id="179" name="Shape 179"/>
          <p:cNvSpPr/>
          <p:nvPr/>
        </p:nvSpPr>
        <p:spPr>
          <a:xfrm>
            <a:off x="3216431" y="1240000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m2</a:t>
            </a:r>
          </a:p>
        </p:txBody>
      </p:sp>
      <p:sp>
        <p:nvSpPr>
          <p:cNvPr id="180" name="Shape 180"/>
          <p:cNvSpPr/>
          <p:nvPr/>
        </p:nvSpPr>
        <p:spPr>
          <a:xfrm>
            <a:off x="3039437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aphicFrame>
        <p:nvGraphicFramePr>
          <p:cNvPr id="181" name="Table 181"/>
          <p:cNvGraphicFramePr/>
          <p:nvPr/>
        </p:nvGraphicFramePr>
        <p:xfrm>
          <a:off x="3270250" y="2308545"/>
          <a:ext cx="2489200" cy="13132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9400"/>
                <a:gridCol w="5295900"/>
              </a:tblGrid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lookup.CaptureBinding.CaptureBinding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lookup.TypeSystem.getCapturedWildcard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lookup.LookupEnvironment.createCapturedWildcard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lookup.ConstraintExpressionFormula.inferPolyInvocationType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lookup.InferenceContext18.inferInvocationType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lookup.ParameterizedGenericMethodBinding.computeCompatibleMethod18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ast.AllocationExpression.inferConstructorOfElidedParameterizedType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Shape 182"/>
          <p:cNvSpPr/>
          <p:nvPr/>
        </p:nvSpPr>
        <p:spPr>
          <a:xfrm>
            <a:off x="4351922" y="1240000"/>
            <a:ext cx="952849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m3</a:t>
            </a:r>
            <a:r>
              <a:t>                     </a:t>
            </a:r>
          </a:p>
        </p:txBody>
      </p:sp>
      <p:sp>
        <p:nvSpPr>
          <p:cNvPr id="183" name="Shape 183"/>
          <p:cNvSpPr/>
          <p:nvPr/>
        </p:nvSpPr>
        <p:spPr>
          <a:xfrm>
            <a:off x="4174928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5487414" y="1240000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m4</a:t>
            </a:r>
            <a:r>
              <a:t>                      </a:t>
            </a:r>
          </a:p>
        </p:txBody>
      </p:sp>
      <p:sp>
        <p:nvSpPr>
          <p:cNvPr id="185" name="Shape 185"/>
          <p:cNvSpPr/>
          <p:nvPr/>
        </p:nvSpPr>
        <p:spPr>
          <a:xfrm>
            <a:off x="5310420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6622905" y="1240000"/>
            <a:ext cx="952849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m5</a:t>
            </a:r>
            <a:r>
              <a:t>                     </a:t>
            </a:r>
          </a:p>
        </p:txBody>
      </p:sp>
      <p:sp>
        <p:nvSpPr>
          <p:cNvPr id="187" name="Shape 187"/>
          <p:cNvSpPr/>
          <p:nvPr/>
        </p:nvSpPr>
        <p:spPr>
          <a:xfrm>
            <a:off x="6445912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7758397" y="1240000"/>
            <a:ext cx="952849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m6</a:t>
            </a:r>
            <a:r>
              <a:t>                     </a:t>
            </a:r>
          </a:p>
        </p:txBody>
      </p:sp>
      <p:sp>
        <p:nvSpPr>
          <p:cNvPr id="189" name="Shape 189"/>
          <p:cNvSpPr/>
          <p:nvPr/>
        </p:nvSpPr>
        <p:spPr>
          <a:xfrm>
            <a:off x="7581403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>
            <a:off x="8893889" y="1240000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m7</a:t>
            </a:r>
            <a:r>
              <a:t>                     </a:t>
            </a:r>
          </a:p>
        </p:txBody>
      </p:sp>
      <p:sp>
        <p:nvSpPr>
          <p:cNvPr id="191" name="Shape 191"/>
          <p:cNvSpPr/>
          <p:nvPr/>
        </p:nvSpPr>
        <p:spPr>
          <a:xfrm>
            <a:off x="8716895" y="1702222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4345154" y="4954563"/>
            <a:ext cx="3237369" cy="205178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93" name="Shape 193"/>
          <p:cNvSpPr/>
          <p:nvPr/>
        </p:nvSpPr>
        <p:spPr>
          <a:xfrm>
            <a:off x="2005027" y="4954563"/>
            <a:ext cx="3324855" cy="205178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sp>
        <p:nvSpPr>
          <p:cNvPr id="194" name="Shape 194"/>
          <p:cNvSpPr/>
          <p:nvPr/>
        </p:nvSpPr>
        <p:spPr>
          <a:xfrm>
            <a:off x="2077554" y="5518232"/>
            <a:ext cx="952849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m1 </a:t>
            </a:r>
            <a:r>
              <a:t>                      </a:t>
            </a:r>
          </a:p>
        </p:txBody>
      </p:sp>
      <p:sp>
        <p:nvSpPr>
          <p:cNvPr id="195" name="Shape 195"/>
          <p:cNvSpPr/>
          <p:nvPr/>
        </p:nvSpPr>
        <p:spPr>
          <a:xfrm>
            <a:off x="3219815" y="5518232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m2</a:t>
            </a:r>
          </a:p>
        </p:txBody>
      </p:sp>
      <p:sp>
        <p:nvSpPr>
          <p:cNvPr id="196" name="Shape 196"/>
          <p:cNvSpPr/>
          <p:nvPr/>
        </p:nvSpPr>
        <p:spPr>
          <a:xfrm>
            <a:off x="3042821" y="5980453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4355307" y="5518232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m3</a:t>
            </a:r>
            <a:r>
              <a:t>                  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4178313" y="5980453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" name="Shape 199"/>
          <p:cNvSpPr/>
          <p:nvPr/>
        </p:nvSpPr>
        <p:spPr>
          <a:xfrm>
            <a:off x="5490799" y="5518232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m4</a:t>
            </a:r>
            <a:r>
              <a:t>                      </a:t>
            </a:r>
          </a:p>
        </p:txBody>
      </p:sp>
      <p:sp>
        <p:nvSpPr>
          <p:cNvPr id="200" name="Shape 200"/>
          <p:cNvSpPr/>
          <p:nvPr/>
        </p:nvSpPr>
        <p:spPr>
          <a:xfrm>
            <a:off x="5313805" y="5980453"/>
            <a:ext cx="1863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" name="Shape 201"/>
          <p:cNvSpPr/>
          <p:nvPr/>
        </p:nvSpPr>
        <p:spPr>
          <a:xfrm>
            <a:off x="6626290" y="5518232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m5</a:t>
            </a:r>
            <a:r>
              <a:t>                     </a:t>
            </a:r>
          </a:p>
        </p:txBody>
      </p:sp>
      <p:sp>
        <p:nvSpPr>
          <p:cNvPr id="202" name="Shape 202"/>
          <p:cNvSpPr/>
          <p:nvPr/>
        </p:nvSpPr>
        <p:spPr>
          <a:xfrm>
            <a:off x="6449297" y="5980453"/>
            <a:ext cx="1863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7761782" y="5518232"/>
            <a:ext cx="952848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m6</a:t>
            </a:r>
            <a:r>
              <a:t>                     </a:t>
            </a:r>
          </a:p>
        </p:txBody>
      </p:sp>
      <p:sp>
        <p:nvSpPr>
          <p:cNvPr id="204" name="Shape 204"/>
          <p:cNvSpPr/>
          <p:nvPr/>
        </p:nvSpPr>
        <p:spPr>
          <a:xfrm>
            <a:off x="7584788" y="5980453"/>
            <a:ext cx="1863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8897273" y="5518232"/>
            <a:ext cx="952849" cy="92444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m7</a:t>
            </a:r>
            <a:r>
              <a:t>                     </a:t>
            </a:r>
          </a:p>
        </p:txBody>
      </p:sp>
      <p:sp>
        <p:nvSpPr>
          <p:cNvPr id="206" name="Shape 206"/>
          <p:cNvSpPr/>
          <p:nvPr/>
        </p:nvSpPr>
        <p:spPr>
          <a:xfrm>
            <a:off x="8720280" y="5980453"/>
            <a:ext cx="1863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6619521" y="4954563"/>
            <a:ext cx="3237370" cy="205178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                      </a:t>
            </a:r>
          </a:p>
        </p:txBody>
      </p:sp>
      <p:graphicFrame>
        <p:nvGraphicFramePr>
          <p:cNvPr id="208" name="Table 208"/>
          <p:cNvGraphicFramePr/>
          <p:nvPr/>
        </p:nvGraphicFramePr>
        <p:xfrm>
          <a:off x="2965990" y="7575221"/>
          <a:ext cx="2489201" cy="13132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9400"/>
                <a:gridCol w="5791200"/>
              </a:tblGrid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compiler.lookup.BoundSet.getInstantiation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compiler.lookup.ConstraintExpressionFormula.inferPolyInvocationType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compiler.lookup.InferenceContext18.inferInvocationType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compiler.lookup.ParameterizedGenericMethodBinding.computeCompatibleMethod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compiler.lookup.Scope.computeCompatibleMethod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eval.CodeSnippetScope.getConstructor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87610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eval.CodeSnippetAllocationExpression.resolveType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Shape 209"/>
          <p:cNvSpPr/>
          <p:nvPr/>
        </p:nvSpPr>
        <p:spPr>
          <a:xfrm>
            <a:off x="2989096" y="7043611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416190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(Feb 2014)</a:t>
            </a:r>
          </a:p>
        </p:txBody>
      </p:sp>
      <p:sp>
        <p:nvSpPr>
          <p:cNvPr id="210" name="Shape 210"/>
          <p:cNvSpPr/>
          <p:nvPr/>
        </p:nvSpPr>
        <p:spPr>
          <a:xfrm>
            <a:off x="5285479" y="7043611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424167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(Dec 2013)</a:t>
            </a:r>
          </a:p>
        </p:txBody>
      </p:sp>
      <p:sp>
        <p:nvSpPr>
          <p:cNvPr id="211" name="Shape 211"/>
          <p:cNvSpPr/>
          <p:nvPr/>
        </p:nvSpPr>
        <p:spPr>
          <a:xfrm>
            <a:off x="7745697" y="7043611"/>
            <a:ext cx="1356718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Bug 437444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(Oct 2014)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