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7BC9F-AC33-42E4-A872-05C317C596CB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4BDF6-BCE1-44A7-B9C5-F7A11942FF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34500" name="슬라이드 번호 개체 틀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CEAE84-31D7-4FE7-B4BA-6F8235F2CAD6}" type="slidenum">
              <a:rPr kumimoji="0" lang="ko-KR" altLang="en-US" sz="1200" b="0">
                <a:latin typeface="맑은 고딕" pitchFamily="50" charset="-127"/>
                <a:ea typeface="맑은 고딕" pitchFamily="50" charset="-127"/>
              </a:rPr>
              <a:pPr algn="r"/>
              <a:t>1</a:t>
            </a:fld>
            <a:endParaRPr kumimoji="0" lang="en-US" altLang="ko-KR" sz="1200" b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31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34500" name="슬라이드 번호 개체 틀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CEAE84-31D7-4FE7-B4BA-6F8235F2CAD6}" type="slidenum">
              <a:rPr kumimoji="0" lang="ko-KR" altLang="en-US" sz="1200" b="0">
                <a:latin typeface="맑은 고딕" pitchFamily="50" charset="-127"/>
                <a:ea typeface="맑은 고딕" pitchFamily="50" charset="-127"/>
              </a:rPr>
              <a:pPr algn="r"/>
              <a:t>2</a:t>
            </a:fld>
            <a:endParaRPr kumimoji="0" lang="en-US" altLang="ko-KR" sz="1200" b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31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34500" name="슬라이드 번호 개체 틀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CEAE84-31D7-4FE7-B4BA-6F8235F2CAD6}" type="slidenum">
              <a:rPr kumimoji="0" lang="ko-KR" altLang="en-US" sz="1200" b="0">
                <a:latin typeface="맑은 고딕" pitchFamily="50" charset="-127"/>
                <a:ea typeface="맑은 고딕" pitchFamily="50" charset="-127"/>
              </a:rPr>
              <a:pPr algn="r"/>
              <a:t>3</a:t>
            </a:fld>
            <a:endParaRPr kumimoji="0" lang="en-US" altLang="ko-KR" sz="1200" b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3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34500" name="슬라이드 번호 개체 틀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CEAE84-31D7-4FE7-B4BA-6F8235F2CAD6}" type="slidenum">
              <a:rPr kumimoji="0" lang="ko-KR" altLang="en-US" sz="1200" b="0">
                <a:latin typeface="맑은 고딕" pitchFamily="50" charset="-127"/>
                <a:ea typeface="맑은 고딕" pitchFamily="50" charset="-127"/>
              </a:rPr>
              <a:pPr algn="r"/>
              <a:t>4</a:t>
            </a:fld>
            <a:endParaRPr kumimoji="0" lang="en-US" altLang="ko-KR" sz="1200" b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31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34500" name="슬라이드 번호 개체 틀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CEAE84-31D7-4FE7-B4BA-6F8235F2CAD6}" type="slidenum">
              <a:rPr kumimoji="0" lang="ko-KR" altLang="en-US" sz="1200" b="0">
                <a:latin typeface="맑은 고딕" pitchFamily="50" charset="-127"/>
                <a:ea typeface="맑은 고딕" pitchFamily="50" charset="-127"/>
              </a:rPr>
              <a:pPr algn="r"/>
              <a:t>5</a:t>
            </a:fld>
            <a:endParaRPr kumimoji="0" lang="en-US" altLang="ko-KR" sz="1200" b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31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A02F-B7DD-420F-8715-8609A3B7463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85A0-3091-400A-BF07-19F46134E0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제목 1"/>
          <p:cNvSpPr>
            <a:spLocks noGrp="1"/>
          </p:cNvSpPr>
          <p:nvPr>
            <p:ph type="title" idx="4294967295"/>
          </p:nvPr>
        </p:nvSpPr>
        <p:spPr>
          <a:xfrm>
            <a:off x="395288" y="274638"/>
            <a:ext cx="7848600" cy="777875"/>
          </a:xfrm>
        </p:spPr>
        <p:txBody>
          <a:bodyPr/>
          <a:lstStyle/>
          <a:p>
            <a:pPr algn="l"/>
            <a:r>
              <a:rPr lang="en-US" altLang="ko-KR" sz="3200" dirty="0" smtClean="0"/>
              <a:t>TABLE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ECF8A1-5FB7-40B3-8DED-2757AF5E0E9B}" type="slidenum">
              <a:rPr kumimoji="0" lang="ko-KR" altLang="en-US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kumimoji="0" lang="ko-KR" altLang="en-US" sz="1200" b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196752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0" dirty="0" smtClean="0"/>
              <a:t>PL/SQL</a:t>
            </a:r>
            <a:r>
              <a:rPr lang="ko-KR" altLang="en-US" sz="2000" b="0" dirty="0"/>
              <a:t>에서의 테이블은 일종의 </a:t>
            </a:r>
            <a:r>
              <a:rPr lang="ko-KR" altLang="en-US" sz="2000" b="0" dirty="0" err="1"/>
              <a:t>일차원</a:t>
            </a:r>
            <a:r>
              <a:rPr lang="ko-KR" altLang="en-US" sz="2000" b="0" dirty="0"/>
              <a:t> 배열이다</a:t>
            </a:r>
            <a:r>
              <a:rPr lang="en-US" altLang="ko-KR" sz="2000" b="0" dirty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b="0" dirty="0"/>
              <a:t>- </a:t>
            </a:r>
            <a:r>
              <a:rPr lang="ko-KR" altLang="en-US" sz="2000" b="0" dirty="0"/>
              <a:t>하나의 테이블에 한 개의 </a:t>
            </a:r>
            <a:r>
              <a:rPr lang="ko-KR" altLang="en-US" sz="2000" b="0" dirty="0" err="1"/>
              <a:t>컬럼</a:t>
            </a:r>
            <a:r>
              <a:rPr lang="ko-KR" altLang="en-US" sz="2000" b="0" dirty="0"/>
              <a:t> 데이터를 </a:t>
            </a:r>
            <a:r>
              <a:rPr lang="ko-KR" altLang="en-US" sz="2000" b="0" dirty="0" smtClean="0"/>
              <a:t>저장한다</a:t>
            </a:r>
            <a:r>
              <a:rPr lang="en-US" altLang="ko-KR" sz="2000" b="0" dirty="0" smtClean="0"/>
              <a:t>.</a:t>
            </a:r>
            <a:r>
              <a:rPr lang="en-US" altLang="ko-KR" sz="2000" b="0" dirty="0"/>
              <a:t/>
            </a:r>
            <a:br>
              <a:rPr lang="en-US" altLang="ko-KR" sz="2000" b="0" dirty="0"/>
            </a:br>
            <a:r>
              <a:rPr lang="en-US" altLang="ko-KR" sz="2000" b="0" dirty="0"/>
              <a:t>- </a:t>
            </a:r>
            <a:r>
              <a:rPr lang="ko-KR" altLang="en-US" sz="2000" b="0" dirty="0"/>
              <a:t>테이블의 크기에 제한이 </a:t>
            </a:r>
            <a:r>
              <a:rPr lang="ko-KR" altLang="en-US" sz="2000" b="0" dirty="0" smtClean="0"/>
              <a:t>없으며 </a:t>
            </a:r>
            <a:r>
              <a:rPr lang="ko-KR" altLang="en-US" sz="2000" b="0" dirty="0"/>
              <a:t>그 </a:t>
            </a:r>
            <a:r>
              <a:rPr lang="en-US" altLang="ko-KR" sz="2000" b="0" dirty="0"/>
              <a:t>row(</a:t>
            </a:r>
            <a:r>
              <a:rPr lang="ko-KR" altLang="en-US" sz="2000" b="0" dirty="0"/>
              <a:t>행</a:t>
            </a:r>
            <a:r>
              <a:rPr lang="en-US" altLang="ko-KR" sz="2000" b="0" dirty="0"/>
              <a:t>/</a:t>
            </a:r>
            <a:r>
              <a:rPr lang="ko-KR" altLang="en-US" sz="2000" b="0" dirty="0"/>
              <a:t>레코드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의 수는 데이터가 들어옴에 따라 자동 </a:t>
            </a:r>
            <a:r>
              <a:rPr lang="ko-KR" altLang="en-US" sz="2000" b="0" dirty="0" smtClean="0"/>
              <a:t>증가한다</a:t>
            </a:r>
            <a:r>
              <a:rPr lang="en-US" altLang="ko-KR" sz="2000" b="0" dirty="0" smtClean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b="0" dirty="0"/>
              <a:t>- BINARY_INTEGER</a:t>
            </a:r>
            <a:r>
              <a:rPr lang="ko-KR" altLang="en-US" sz="2000" b="0" dirty="0"/>
              <a:t>타입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부호가 있는 숫자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의 인덱스 번호로 순서가 정해진다</a:t>
            </a:r>
            <a:r>
              <a:rPr lang="en-US" altLang="ko-KR" sz="2000" b="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0" dirty="0" smtClean="0"/>
          </a:p>
          <a:p>
            <a:r>
              <a:rPr lang="en-US" altLang="ko-KR" sz="2000" b="0" dirty="0"/>
              <a:t>① </a:t>
            </a:r>
            <a:r>
              <a:rPr lang="ko-KR" altLang="en-US" sz="2000" b="0" dirty="0"/>
              <a:t>사용할 테이블의 타입선언     </a:t>
            </a:r>
            <a:r>
              <a:rPr lang="en-US" altLang="ko-KR" sz="2000" b="0" dirty="0"/>
              <a:t> </a:t>
            </a:r>
            <a:br>
              <a:rPr lang="en-US" altLang="ko-KR" sz="2000" b="0" dirty="0"/>
            </a:br>
            <a:r>
              <a:rPr lang="en-US" altLang="ko-KR" sz="2000" b="0" dirty="0"/>
              <a:t>  </a:t>
            </a:r>
            <a:r>
              <a:rPr lang="en-US" altLang="ko-KR" sz="2000" dirty="0"/>
              <a:t>TYPE</a:t>
            </a:r>
            <a:r>
              <a:rPr lang="en-US" altLang="ko-KR" sz="2000" b="0" dirty="0"/>
              <a:t> </a:t>
            </a:r>
            <a:r>
              <a:rPr lang="en-US" altLang="ko-KR" sz="2000" b="0" dirty="0" err="1" smtClean="0"/>
              <a:t>empnoTBL</a:t>
            </a:r>
            <a:r>
              <a:rPr lang="en-US" altLang="ko-KR" sz="2000" dirty="0"/>
              <a:t> IS</a:t>
            </a:r>
            <a:r>
              <a:rPr lang="en-US" altLang="ko-KR" sz="2000" b="0" dirty="0"/>
              <a:t> </a:t>
            </a:r>
            <a:r>
              <a:rPr lang="en-US" altLang="ko-KR" sz="2000" dirty="0"/>
              <a:t>TABLE OF</a:t>
            </a:r>
            <a:r>
              <a:rPr lang="en-US" altLang="ko-KR" sz="2000" b="0" dirty="0"/>
              <a:t> </a:t>
            </a:r>
            <a:r>
              <a:rPr lang="en-US" altLang="ko-KR" sz="2000" b="0" dirty="0" err="1"/>
              <a:t>emp.empno%TYPE</a:t>
            </a:r>
            <a:r>
              <a:rPr lang="en-US" altLang="ko-KR" sz="2000" b="0" dirty="0"/>
              <a:t> </a:t>
            </a:r>
            <a:br>
              <a:rPr lang="en-US" altLang="ko-KR" sz="2000" b="0" dirty="0"/>
            </a:br>
            <a:r>
              <a:rPr lang="en-US" altLang="ko-KR" sz="2000" b="0" dirty="0"/>
              <a:t>         INDEX BY BINARY_INTEGER;</a:t>
            </a:r>
            <a:br>
              <a:rPr lang="en-US" altLang="ko-KR" sz="2000" b="0" dirty="0"/>
            </a:br>
            <a:r>
              <a:rPr lang="en-US" altLang="ko-KR" sz="2000" b="0" dirty="0"/>
              <a:t>  </a:t>
            </a:r>
            <a:r>
              <a:rPr lang="en-US" altLang="ko-KR" sz="2000" dirty="0"/>
              <a:t>TYPE </a:t>
            </a:r>
            <a:r>
              <a:rPr lang="en-US" altLang="ko-KR" sz="2000" b="0" dirty="0" err="1" smtClean="0"/>
              <a:t>ename</a:t>
            </a:r>
            <a:r>
              <a:rPr lang="en-US" altLang="ko-KR" sz="2000" b="0" dirty="0" err="1"/>
              <a:t>TBL</a:t>
            </a:r>
            <a:r>
              <a:rPr lang="en-US" altLang="ko-KR" sz="2000" b="0" dirty="0"/>
              <a:t> </a:t>
            </a:r>
            <a:r>
              <a:rPr lang="en-US" altLang="ko-KR" sz="2000" dirty="0"/>
              <a:t>IS TABLE OF</a:t>
            </a:r>
            <a:r>
              <a:rPr lang="en-US" altLang="ko-KR" sz="2000" b="0" dirty="0"/>
              <a:t> </a:t>
            </a:r>
            <a:r>
              <a:rPr lang="en-US" altLang="ko-KR" sz="2000" b="0" dirty="0" err="1"/>
              <a:t>emp.ename%TYPE</a:t>
            </a:r>
            <a:r>
              <a:rPr lang="en-US" altLang="ko-KR" sz="2000" b="0" dirty="0"/>
              <a:t/>
            </a:r>
            <a:br>
              <a:rPr lang="en-US" altLang="ko-KR" sz="2000" b="0" dirty="0"/>
            </a:br>
            <a:r>
              <a:rPr lang="en-US" altLang="ko-KR" sz="2000" b="0" dirty="0"/>
              <a:t>         INDEX BY BINARY_INTEGER;</a:t>
            </a:r>
            <a:br>
              <a:rPr lang="en-US" altLang="ko-KR" sz="2000" b="0" dirty="0"/>
            </a:br>
            <a:r>
              <a:rPr lang="en-US" altLang="ko-KR" sz="2000" b="0" dirty="0"/>
              <a:t>  </a:t>
            </a:r>
            <a:r>
              <a:rPr lang="en-US" altLang="ko-KR" sz="2000" dirty="0"/>
              <a:t>TYPE </a:t>
            </a:r>
            <a:r>
              <a:rPr lang="en-US" altLang="ko-KR" sz="2000" b="0" dirty="0" err="1" smtClean="0"/>
              <a:t>sal</a:t>
            </a:r>
            <a:r>
              <a:rPr lang="en-US" altLang="ko-KR" sz="2000" b="0" dirty="0" err="1"/>
              <a:t>TBL</a:t>
            </a:r>
            <a:r>
              <a:rPr lang="en-US" altLang="ko-KR" sz="2000" dirty="0"/>
              <a:t> IS TABLE OF</a:t>
            </a:r>
            <a:r>
              <a:rPr lang="en-US" altLang="ko-KR" sz="2000" b="0" dirty="0"/>
              <a:t> </a:t>
            </a:r>
            <a:r>
              <a:rPr lang="en-US" altLang="ko-KR" sz="2000" b="0" dirty="0" err="1"/>
              <a:t>emp.sal%TYPE</a:t>
            </a:r>
            <a:r>
              <a:rPr lang="en-US" altLang="ko-KR" sz="2000" b="0" dirty="0"/>
              <a:t/>
            </a:r>
            <a:br>
              <a:rPr lang="en-US" altLang="ko-KR" sz="2000" b="0" dirty="0"/>
            </a:br>
            <a:r>
              <a:rPr lang="en-US" altLang="ko-KR" sz="2000" b="0" dirty="0"/>
              <a:t>         INDEX BY BINARY_INTEGER</a:t>
            </a:r>
            <a:r>
              <a:rPr lang="en-US" altLang="ko-KR" sz="2000" b="0" dirty="0" smtClean="0"/>
              <a:t>;</a:t>
            </a:r>
            <a:r>
              <a:rPr lang="en-US" altLang="ko-KR" sz="2000" b="0" dirty="0"/>
              <a:t/>
            </a:r>
            <a:br>
              <a:rPr lang="en-US" altLang="ko-KR" sz="2000" b="0" dirty="0"/>
            </a:br>
            <a:r>
              <a:rPr lang="en-US" altLang="ko-KR" sz="2000" b="0" dirty="0"/>
              <a:t> </a:t>
            </a:r>
            <a:endParaRPr lang="ko-KR" alt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49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제목 1"/>
          <p:cNvSpPr>
            <a:spLocks noGrp="1"/>
          </p:cNvSpPr>
          <p:nvPr>
            <p:ph type="title" idx="4294967295"/>
          </p:nvPr>
        </p:nvSpPr>
        <p:spPr>
          <a:xfrm>
            <a:off x="395288" y="274638"/>
            <a:ext cx="7848600" cy="777875"/>
          </a:xfrm>
        </p:spPr>
        <p:txBody>
          <a:bodyPr/>
          <a:lstStyle/>
          <a:p>
            <a:pPr algn="l"/>
            <a:r>
              <a:rPr lang="en-US" altLang="ko-KR" sz="3200" dirty="0" smtClean="0"/>
              <a:t>TABLE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ECF8A1-5FB7-40B3-8DED-2757AF5E0E9B}" type="slidenum">
              <a:rPr kumimoji="0" lang="ko-KR" altLang="en-US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ko-KR" altLang="en-US" sz="1200" b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196752"/>
            <a:ext cx="81369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/>
              <a:t>② </a:t>
            </a:r>
            <a:r>
              <a:rPr lang="ko-KR" altLang="en-US" sz="2000" b="0" dirty="0"/>
              <a:t>선언된 테이블타입으로 변수를 선언해서 사용        </a:t>
            </a:r>
            <a:r>
              <a:rPr lang="en-US" altLang="ko-KR" sz="2000" b="0" dirty="0"/>
              <a:t> </a:t>
            </a:r>
            <a:br>
              <a:rPr lang="en-US" altLang="ko-KR" sz="2000" b="0" dirty="0"/>
            </a:br>
            <a:r>
              <a:rPr lang="en-US" altLang="ko-KR" sz="2000" b="0" dirty="0"/>
              <a:t>   </a:t>
            </a:r>
            <a:r>
              <a:rPr lang="en-US" altLang="ko-KR" sz="1600" b="0" dirty="0"/>
              <a:t> </a:t>
            </a:r>
            <a:r>
              <a:rPr lang="en-US" altLang="ko-KR" sz="1600" b="0" dirty="0" err="1" smtClean="0"/>
              <a:t>empnoTab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/>
              <a:t>empnoTBL</a:t>
            </a:r>
            <a:r>
              <a:rPr lang="en-US" altLang="ko-KR" sz="1600" b="0" dirty="0"/>
              <a:t> </a:t>
            </a:r>
            <a:r>
              <a:rPr lang="en-US" altLang="ko-KR" sz="1600" b="0" dirty="0" smtClean="0"/>
              <a:t>;</a:t>
            </a:r>
            <a:r>
              <a:rPr lang="en-US" altLang="ko-KR" sz="1600" b="0" dirty="0"/>
              <a:t/>
            </a:r>
            <a:br>
              <a:rPr lang="en-US" altLang="ko-KR" sz="1600" b="0" dirty="0"/>
            </a:br>
            <a:r>
              <a:rPr lang="en-US" altLang="ko-KR" sz="1600" b="0" dirty="0"/>
              <a:t>     </a:t>
            </a:r>
            <a:r>
              <a:rPr lang="en-US" altLang="ko-KR" sz="1600" b="0" dirty="0" err="1" smtClean="0"/>
              <a:t>enameTab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/>
              <a:t>enameTBL</a:t>
            </a:r>
            <a:r>
              <a:rPr lang="en-US" altLang="ko-KR" sz="1600" b="0" dirty="0"/>
              <a:t> </a:t>
            </a:r>
            <a:r>
              <a:rPr lang="en-US" altLang="ko-KR" sz="1600" b="0" dirty="0" smtClean="0"/>
              <a:t>;</a:t>
            </a:r>
            <a:r>
              <a:rPr lang="en-US" altLang="ko-KR" sz="1600" b="0" dirty="0"/>
              <a:t/>
            </a:r>
            <a:br>
              <a:rPr lang="en-US" altLang="ko-KR" sz="1600" b="0" dirty="0"/>
            </a:br>
            <a:r>
              <a:rPr lang="en-US" altLang="ko-KR" sz="1600" b="0" dirty="0"/>
              <a:t>     </a:t>
            </a:r>
            <a:r>
              <a:rPr lang="en-US" altLang="ko-KR" sz="1600" b="0" dirty="0" err="1" smtClean="0"/>
              <a:t>salTab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/>
              <a:t>salTBL</a:t>
            </a:r>
            <a:r>
              <a:rPr lang="en-US" altLang="ko-KR" sz="1600" b="0" dirty="0"/>
              <a:t> </a:t>
            </a:r>
            <a:r>
              <a:rPr lang="en-US" altLang="ko-KR" sz="1600" b="0" dirty="0" smtClean="0"/>
              <a:t>;</a:t>
            </a:r>
            <a:r>
              <a:rPr lang="en-US" altLang="ko-KR" sz="1600" b="0" dirty="0"/>
              <a:t/>
            </a:r>
            <a:br>
              <a:rPr lang="en-US" altLang="ko-KR" sz="1600" b="0" dirty="0"/>
            </a:br>
            <a:r>
              <a:rPr lang="en-US" altLang="ko-KR" sz="1600" b="0" dirty="0"/>
              <a:t>    i </a:t>
            </a:r>
            <a:r>
              <a:rPr lang="en-US" altLang="ko-KR" sz="1600" b="0" dirty="0" err="1"/>
              <a:t>Binary_INTEGER</a:t>
            </a:r>
            <a:r>
              <a:rPr lang="en-US" altLang="ko-KR" sz="1600" b="0" dirty="0"/>
              <a:t> := 0;</a:t>
            </a:r>
            <a:endParaRPr lang="ko-KR" altLang="en-US" sz="2000" b="0" dirty="0"/>
          </a:p>
          <a:p>
            <a:endParaRPr lang="en-US" altLang="ko-KR" sz="1600" b="0" dirty="0"/>
          </a:p>
          <a:p>
            <a:r>
              <a:rPr lang="en-US" altLang="ko-KR" sz="1600" b="0" dirty="0"/>
              <a:t>BEGIN</a:t>
            </a:r>
            <a:br>
              <a:rPr lang="en-US" altLang="ko-KR" sz="1600" b="0" dirty="0"/>
            </a:br>
            <a:r>
              <a:rPr lang="en-US" altLang="ko-KR" sz="1600" b="0" dirty="0"/>
              <a:t>   FOR </a:t>
            </a:r>
            <a:r>
              <a:rPr lang="en-US" altLang="ko-KR" sz="1600" b="0" dirty="0" err="1"/>
              <a:t>empList</a:t>
            </a:r>
            <a:r>
              <a:rPr lang="en-US" altLang="ko-KR" sz="1600" b="0" dirty="0"/>
              <a:t> IN (</a:t>
            </a:r>
            <a:r>
              <a:rPr lang="en-US" altLang="ko-KR" sz="1600" dirty="0"/>
              <a:t>select</a:t>
            </a:r>
            <a:r>
              <a:rPr lang="en-US" altLang="ko-KR" sz="1600" b="0" dirty="0"/>
              <a:t> </a:t>
            </a:r>
            <a:r>
              <a:rPr lang="en-US" altLang="ko-KR" sz="1600" b="0" dirty="0" err="1"/>
              <a:t>empno</a:t>
            </a:r>
            <a:r>
              <a:rPr lang="en-US" altLang="ko-KR" sz="1600" b="0" dirty="0"/>
              <a:t>, </a:t>
            </a:r>
            <a:r>
              <a:rPr lang="en-US" altLang="ko-KR" sz="1600" b="0" dirty="0" err="1"/>
              <a:t>ename</a:t>
            </a:r>
            <a:r>
              <a:rPr lang="en-US" altLang="ko-KR" sz="1600" b="0" dirty="0"/>
              <a:t>, </a:t>
            </a:r>
            <a:r>
              <a:rPr lang="en-US" altLang="ko-KR" sz="1600" b="0" dirty="0" err="1"/>
              <a:t>sal</a:t>
            </a:r>
            <a:r>
              <a:rPr lang="en-US" altLang="ko-KR" sz="1600" b="0" dirty="0"/>
              <a:t> </a:t>
            </a:r>
            <a:r>
              <a:rPr lang="en-US" altLang="ko-KR" sz="1600" dirty="0"/>
              <a:t>from</a:t>
            </a:r>
            <a:r>
              <a:rPr lang="en-US" altLang="ko-KR" sz="1600" b="0" dirty="0"/>
              <a:t> </a:t>
            </a:r>
            <a:r>
              <a:rPr lang="en-US" altLang="ko-KR" sz="1600" b="0" dirty="0" err="1"/>
              <a:t>emp</a:t>
            </a:r>
            <a:r>
              <a:rPr lang="en-US" altLang="ko-KR" sz="1600" b="0" dirty="0"/>
              <a:t> </a:t>
            </a:r>
            <a:endParaRPr lang="en-US" altLang="ko-KR" sz="1600" b="0" dirty="0" smtClean="0"/>
          </a:p>
          <a:p>
            <a:r>
              <a:rPr lang="en-US" altLang="ko-KR" sz="1600" b="0" dirty="0"/>
              <a:t> </a:t>
            </a:r>
            <a:r>
              <a:rPr lang="en-US" altLang="ko-KR" sz="1600" b="0" dirty="0" smtClean="0"/>
              <a:t>                          </a:t>
            </a:r>
            <a:r>
              <a:rPr lang="en-US" altLang="ko-KR" sz="1600" dirty="0" smtClean="0"/>
              <a:t>where</a:t>
            </a:r>
            <a:r>
              <a:rPr lang="en-US" altLang="ko-KR" sz="1600" dirty="0"/>
              <a:t> </a:t>
            </a:r>
            <a:r>
              <a:rPr lang="en-US" altLang="ko-KR" sz="1600" b="0" dirty="0" err="1"/>
              <a:t>deptno</a:t>
            </a:r>
            <a:r>
              <a:rPr lang="en-US" altLang="ko-KR" sz="1600" b="0" dirty="0"/>
              <a:t> = </a:t>
            </a:r>
            <a:r>
              <a:rPr lang="en-US" altLang="ko-KR" sz="1600" b="0" dirty="0" err="1"/>
              <a:t>v_deptno</a:t>
            </a:r>
            <a:r>
              <a:rPr lang="en-US" altLang="ko-KR" sz="1600" b="0" dirty="0"/>
              <a:t>) LOOP</a:t>
            </a:r>
            <a:br>
              <a:rPr lang="en-US" altLang="ko-KR" sz="1600" b="0" dirty="0"/>
            </a:br>
            <a:r>
              <a:rPr lang="en-US" altLang="ko-KR" sz="1600" b="0" dirty="0"/>
              <a:t>     i := i+1;</a:t>
            </a:r>
            <a:br>
              <a:rPr lang="en-US" altLang="ko-KR" sz="1600" b="0" dirty="0"/>
            </a:br>
            <a:r>
              <a:rPr lang="ko-KR" altLang="en-US" sz="1600" b="0" dirty="0"/>
              <a:t>     </a:t>
            </a:r>
            <a:r>
              <a:rPr lang="en-US" altLang="ko-KR" sz="1600" b="0" dirty="0" err="1"/>
              <a:t>empnoT</a:t>
            </a:r>
            <a:r>
              <a:rPr lang="en-US" altLang="ko-KR" sz="1600" b="0" dirty="0"/>
              <a:t>(i) := </a:t>
            </a:r>
            <a:r>
              <a:rPr lang="en-US" altLang="ko-KR" sz="1600" b="0" dirty="0" err="1"/>
              <a:t>empList.empno</a:t>
            </a:r>
            <a:r>
              <a:rPr lang="en-US" altLang="ko-KR" sz="1600" b="0" dirty="0"/>
              <a:t>;</a:t>
            </a:r>
            <a:br>
              <a:rPr lang="en-US" altLang="ko-KR" sz="1600" b="0" dirty="0"/>
            </a:br>
            <a:r>
              <a:rPr lang="en-US" altLang="ko-KR" sz="1600" b="0" dirty="0"/>
              <a:t>     </a:t>
            </a:r>
            <a:r>
              <a:rPr lang="en-US" altLang="ko-KR" sz="1600" b="0" dirty="0" err="1"/>
              <a:t>enameT</a:t>
            </a:r>
            <a:r>
              <a:rPr lang="en-US" altLang="ko-KR" sz="1600" b="0" dirty="0"/>
              <a:t>(i) := </a:t>
            </a:r>
            <a:r>
              <a:rPr lang="en-US" altLang="ko-KR" sz="1600" b="0" dirty="0" err="1"/>
              <a:t>empList.ename</a:t>
            </a:r>
            <a:r>
              <a:rPr lang="en-US" altLang="ko-KR" sz="1600" b="0" dirty="0"/>
              <a:t>;</a:t>
            </a:r>
            <a:br>
              <a:rPr lang="en-US" altLang="ko-KR" sz="1600" b="0" dirty="0"/>
            </a:br>
            <a:r>
              <a:rPr lang="en-US" altLang="ko-KR" sz="1600" b="0" dirty="0"/>
              <a:t>     </a:t>
            </a:r>
            <a:r>
              <a:rPr lang="en-US" altLang="ko-KR" sz="1600" b="0" dirty="0" err="1"/>
              <a:t>salT</a:t>
            </a:r>
            <a:r>
              <a:rPr lang="en-US" altLang="ko-KR" sz="1600" b="0" dirty="0"/>
              <a:t>(i) := </a:t>
            </a:r>
            <a:r>
              <a:rPr lang="en-US" altLang="ko-KR" sz="1600" b="0" dirty="0" err="1"/>
              <a:t>empList.sal</a:t>
            </a:r>
            <a:r>
              <a:rPr lang="en-US" altLang="ko-KR" sz="1600" b="0" dirty="0"/>
              <a:t>;</a:t>
            </a:r>
            <a:br>
              <a:rPr lang="en-US" altLang="ko-KR" sz="1600" b="0" dirty="0"/>
            </a:br>
            <a:r>
              <a:rPr lang="en-US" altLang="ko-KR" sz="1600" b="0" dirty="0"/>
              <a:t>  END LOOP</a:t>
            </a:r>
            <a:r>
              <a:rPr lang="en-US" altLang="ko-KR" sz="1600" b="0" dirty="0" smtClean="0"/>
              <a:t>;</a:t>
            </a:r>
          </a:p>
          <a:p>
            <a:endParaRPr lang="en-US" altLang="ko-KR" sz="1600" b="0" dirty="0"/>
          </a:p>
          <a:p>
            <a:r>
              <a:rPr lang="en-US" altLang="ko-KR" sz="1600" b="0" dirty="0"/>
              <a:t>  FOR </a:t>
            </a:r>
            <a:r>
              <a:rPr lang="en-US" altLang="ko-KR" sz="1600" b="0" dirty="0" err="1"/>
              <a:t>cnt</a:t>
            </a:r>
            <a:r>
              <a:rPr lang="en-US" altLang="ko-KR" sz="1600" b="0" dirty="0"/>
              <a:t> IN 1..i LOOP  </a:t>
            </a:r>
            <a:r>
              <a:rPr lang="en-US" altLang="ko-KR" sz="1600" b="0" dirty="0" smtClean="0"/>
              <a:t> </a:t>
            </a:r>
          </a:p>
          <a:p>
            <a:r>
              <a:rPr lang="ko-KR" altLang="en-US" sz="1600" b="0" dirty="0"/>
              <a:t>     </a:t>
            </a:r>
            <a:r>
              <a:rPr lang="en-US" altLang="ko-KR" sz="1600" b="0" dirty="0" err="1"/>
              <a:t>dbms_output.put_line</a:t>
            </a:r>
            <a:r>
              <a:rPr lang="en-US" altLang="ko-KR" sz="1600" b="0" dirty="0"/>
              <a:t>('</a:t>
            </a:r>
            <a:r>
              <a:rPr lang="ko-KR" altLang="en-US" sz="1600" b="0" dirty="0"/>
              <a:t>사원번호 </a:t>
            </a:r>
            <a:r>
              <a:rPr lang="en-US" altLang="ko-KR" sz="1600" b="0" dirty="0"/>
              <a:t>: ' || </a:t>
            </a:r>
            <a:r>
              <a:rPr lang="en-US" altLang="ko-KR" sz="1600" b="0" dirty="0" err="1"/>
              <a:t>empnoT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cnt</a:t>
            </a:r>
            <a:r>
              <a:rPr lang="en-US" altLang="ko-KR" sz="1600" b="0" dirty="0"/>
              <a:t>));</a:t>
            </a:r>
            <a:br>
              <a:rPr lang="en-US" altLang="ko-KR" sz="1600" b="0" dirty="0"/>
            </a:br>
            <a:r>
              <a:rPr lang="en-US" altLang="ko-KR" sz="1600" b="0" dirty="0"/>
              <a:t>     </a:t>
            </a:r>
            <a:r>
              <a:rPr lang="en-US" altLang="ko-KR" sz="1600" b="0" dirty="0" err="1"/>
              <a:t>dbms_output.put_line</a:t>
            </a:r>
            <a:r>
              <a:rPr lang="en-US" altLang="ko-KR" sz="1600" b="0" dirty="0"/>
              <a:t>('</a:t>
            </a:r>
            <a:r>
              <a:rPr lang="ko-KR" altLang="en-US" sz="1600" b="0" dirty="0"/>
              <a:t>사원이름 </a:t>
            </a:r>
            <a:r>
              <a:rPr lang="en-US" altLang="ko-KR" sz="1600" b="0" dirty="0"/>
              <a:t>: ' || </a:t>
            </a:r>
            <a:r>
              <a:rPr lang="en-US" altLang="ko-KR" sz="1600" b="0" dirty="0" err="1"/>
              <a:t>enameT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cnt</a:t>
            </a:r>
            <a:r>
              <a:rPr lang="en-US" altLang="ko-KR" sz="1600" b="0" dirty="0"/>
              <a:t>));</a:t>
            </a:r>
            <a:br>
              <a:rPr lang="en-US" altLang="ko-KR" sz="1600" b="0" dirty="0"/>
            </a:br>
            <a:r>
              <a:rPr lang="en-US" altLang="ko-KR" sz="1600" b="0" dirty="0"/>
              <a:t>     </a:t>
            </a:r>
            <a:r>
              <a:rPr lang="en-US" altLang="ko-KR" sz="1600" b="0" dirty="0" err="1"/>
              <a:t>dbms_output.put_line</a:t>
            </a:r>
            <a:r>
              <a:rPr lang="en-US" altLang="ko-KR" sz="1600" b="0" dirty="0"/>
              <a:t>('</a:t>
            </a:r>
            <a:r>
              <a:rPr lang="ko-KR" altLang="en-US" sz="1600" b="0" dirty="0"/>
              <a:t>사원급여 </a:t>
            </a:r>
            <a:r>
              <a:rPr lang="en-US" altLang="ko-KR" sz="1600" b="0" dirty="0"/>
              <a:t>: ' || </a:t>
            </a:r>
            <a:r>
              <a:rPr lang="en-US" altLang="ko-KR" sz="1600" b="0" dirty="0" err="1"/>
              <a:t>salT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cnt</a:t>
            </a:r>
            <a:r>
              <a:rPr lang="en-US" altLang="ko-KR" sz="1600" b="0" dirty="0"/>
              <a:t>));</a:t>
            </a:r>
            <a:br>
              <a:rPr lang="en-US" altLang="ko-KR" sz="1600" b="0" dirty="0"/>
            </a:br>
            <a:r>
              <a:rPr lang="en-US" altLang="ko-KR" sz="1600" b="0" dirty="0"/>
              <a:t>  END LOOP;</a:t>
            </a:r>
            <a:br>
              <a:rPr lang="en-US" altLang="ko-KR" sz="1600" b="0" dirty="0"/>
            </a:br>
            <a:r>
              <a:rPr lang="en-US" altLang="ko-KR" sz="1600" b="0" dirty="0"/>
              <a:t>END</a:t>
            </a:r>
            <a:r>
              <a:rPr lang="en-US" altLang="ko-KR" sz="1600" b="0" dirty="0" smtClean="0"/>
              <a:t>;</a:t>
            </a:r>
            <a:endParaRPr lang="ko-KR" alt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4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제목 1"/>
          <p:cNvSpPr>
            <a:spLocks noGrp="1"/>
          </p:cNvSpPr>
          <p:nvPr>
            <p:ph type="title" idx="4294967295"/>
          </p:nvPr>
        </p:nvSpPr>
        <p:spPr>
          <a:xfrm>
            <a:off x="395288" y="274638"/>
            <a:ext cx="7848600" cy="777875"/>
          </a:xfrm>
        </p:spPr>
        <p:txBody>
          <a:bodyPr/>
          <a:lstStyle/>
          <a:p>
            <a:pPr algn="l"/>
            <a:r>
              <a:rPr lang="en-US" altLang="ko-KR" sz="3200" dirty="0" smtClean="0"/>
              <a:t>RECORD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ECF8A1-5FB7-40B3-8DED-2757AF5E0E9B}" type="slidenum">
              <a:rPr kumimoji="0" lang="ko-KR" altLang="en-US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ko-KR" altLang="en-US" sz="1200" b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196752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dirty="0" err="1"/>
              <a:t>여러개의</a:t>
            </a:r>
            <a:r>
              <a:rPr lang="ko-KR" altLang="en-US" sz="2000" b="0" dirty="0"/>
              <a:t> 데이터 타입을 갖는 변수들의 </a:t>
            </a:r>
            <a:r>
              <a:rPr lang="ko-KR" altLang="en-US" sz="2000" b="0" dirty="0" smtClean="0"/>
              <a:t>집합이다</a:t>
            </a:r>
            <a:r>
              <a:rPr lang="en-US" altLang="ko-KR" sz="2000" b="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dirty="0" smtClean="0"/>
              <a:t>스칼라</a:t>
            </a:r>
            <a:r>
              <a:rPr lang="en-US" altLang="ko-KR" sz="2000" b="0" dirty="0" smtClean="0"/>
              <a:t>, </a:t>
            </a:r>
            <a:r>
              <a:rPr lang="en-US" altLang="ko-KR" sz="2000" b="0" dirty="0"/>
              <a:t>RECORD, </a:t>
            </a:r>
            <a:r>
              <a:rPr lang="ko-KR" altLang="en-US" sz="2000" b="0" dirty="0"/>
              <a:t>또는 </a:t>
            </a:r>
            <a:r>
              <a:rPr lang="en-US" altLang="ko-KR" sz="2000" b="0" dirty="0"/>
              <a:t>PL/SQL TABLE </a:t>
            </a:r>
            <a:r>
              <a:rPr lang="en-US" altLang="ko-KR" sz="2000" b="0" dirty="0" err="1" smtClean="0"/>
              <a:t>datatype</a:t>
            </a:r>
            <a:r>
              <a:rPr lang="ko-KR" altLang="en-US" sz="2000" b="0" dirty="0" smtClean="0"/>
              <a:t>중</a:t>
            </a:r>
            <a:r>
              <a:rPr lang="ko-KR" altLang="en-US" sz="2000" b="0" dirty="0"/>
              <a:t> </a:t>
            </a:r>
            <a:r>
              <a:rPr lang="ko-KR" altLang="en-US" sz="2000" b="0" dirty="0" smtClean="0"/>
              <a:t> </a:t>
            </a:r>
            <a:r>
              <a:rPr lang="ko-KR" altLang="en-US" sz="2000" b="0" dirty="0"/>
              <a:t>하나 이상의 요소로 </a:t>
            </a:r>
            <a:r>
              <a:rPr lang="ko-KR" altLang="en-US" sz="2000" b="0" dirty="0" smtClean="0"/>
              <a:t>구성된다</a:t>
            </a:r>
            <a:r>
              <a:rPr lang="en-US" altLang="ko-KR" sz="2000" b="0" dirty="0" smtClean="0"/>
              <a:t>.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b="0" dirty="0"/>
              <a:t>- </a:t>
            </a:r>
            <a:r>
              <a:rPr lang="ko-KR" altLang="en-US" sz="2000" b="0" dirty="0"/>
              <a:t>논리적 단위로서 필드 집합을 처리할 수 있도록 해준다</a:t>
            </a:r>
            <a:r>
              <a:rPr lang="en-US" altLang="ko-KR" sz="2000" b="0" dirty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b="0" dirty="0"/>
              <a:t>- PL/SQL </a:t>
            </a:r>
            <a:r>
              <a:rPr lang="ko-KR" altLang="en-US" sz="2000" b="0" dirty="0"/>
              <a:t>테이블과 다르게 개별 필드의 이름을 부여할 수 있고</a:t>
            </a:r>
            <a:r>
              <a:rPr lang="en-US" altLang="ko-KR" sz="2000" b="0" dirty="0"/>
              <a:t>, 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b="0" dirty="0"/>
              <a:t>  </a:t>
            </a:r>
            <a:r>
              <a:rPr lang="ko-KR" altLang="en-US" sz="2000" b="0" dirty="0" err="1"/>
              <a:t>선언시</a:t>
            </a:r>
            <a:r>
              <a:rPr lang="ko-KR" altLang="en-US" sz="2000" b="0" dirty="0"/>
              <a:t> 초기화가 </a:t>
            </a:r>
            <a:r>
              <a:rPr lang="ko-KR" altLang="en-US" sz="2000" b="0" dirty="0" smtClean="0"/>
              <a:t>가능하다</a:t>
            </a:r>
            <a:r>
              <a:rPr lang="en-US" altLang="ko-KR" sz="2000" b="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0" dirty="0">
              <a:latin typeface="+mn-lt"/>
            </a:endParaRPr>
          </a:p>
          <a:p>
            <a:r>
              <a:rPr lang="en-US" altLang="ko-KR" sz="2000" b="0" dirty="0"/>
              <a:t>① </a:t>
            </a:r>
            <a:r>
              <a:rPr lang="ko-KR" altLang="en-US" sz="2000" b="0" dirty="0" smtClean="0"/>
              <a:t>하나의 </a:t>
            </a:r>
            <a:r>
              <a:rPr lang="ko-KR" altLang="en-US" sz="2000" b="0" dirty="0"/>
              <a:t>레코드에 </a:t>
            </a:r>
            <a:r>
              <a:rPr lang="ko-KR" altLang="en-US" sz="2000" b="0" dirty="0" smtClean="0"/>
              <a:t>세 가지의 </a:t>
            </a:r>
            <a:r>
              <a:rPr lang="ko-KR" altLang="en-US" sz="2000" b="0" dirty="0"/>
              <a:t>변수 타입 선언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b="0" dirty="0"/>
              <a:t>   </a:t>
            </a:r>
            <a:r>
              <a:rPr lang="en-US" altLang="ko-KR" sz="2000" b="0" dirty="0"/>
              <a:t>TYPE </a:t>
            </a:r>
            <a:r>
              <a:rPr lang="en-US" altLang="ko-KR" sz="2000" b="0" dirty="0" err="1"/>
              <a:t>empRec</a:t>
            </a:r>
            <a:r>
              <a:rPr lang="en-US" altLang="ko-KR" sz="2000" b="0" dirty="0"/>
              <a:t> IS RECORD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b="0" dirty="0"/>
              <a:t>  </a:t>
            </a:r>
            <a:r>
              <a:rPr lang="en-US" altLang="ko-KR" sz="2000" b="0" dirty="0" smtClean="0"/>
              <a:t>		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v_empno</a:t>
            </a:r>
            <a:r>
              <a:rPr lang="en-US" altLang="ko-KR" sz="2000" b="0" dirty="0" smtClean="0"/>
              <a:t> number,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b="0" dirty="0" smtClean="0"/>
              <a:t>   </a:t>
            </a:r>
            <a:r>
              <a:rPr lang="en-US" altLang="ko-KR" sz="2000" b="0" dirty="0" smtClean="0"/>
              <a:t>		</a:t>
            </a:r>
            <a:r>
              <a:rPr lang="ko-KR" altLang="en-US" sz="2000" b="0" dirty="0" smtClean="0"/>
              <a:t>  </a:t>
            </a:r>
            <a:r>
              <a:rPr lang="en-US" altLang="ko-KR" sz="2000" b="0" dirty="0" err="1" smtClean="0"/>
              <a:t>v_ename</a:t>
            </a:r>
            <a:r>
              <a:rPr lang="en-US" altLang="ko-KR" sz="2000" b="0" dirty="0" smtClean="0"/>
              <a:t> varchar2(30),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b="0" dirty="0" smtClean="0"/>
              <a:t>   </a:t>
            </a:r>
            <a:r>
              <a:rPr lang="en-US" altLang="ko-KR" sz="2000" b="0" dirty="0" smtClean="0"/>
              <a:t>		 </a:t>
            </a:r>
            <a:r>
              <a:rPr lang="ko-KR" altLang="en-US" sz="2000" b="0" dirty="0" smtClean="0"/>
              <a:t> </a:t>
            </a:r>
            <a:r>
              <a:rPr lang="en-US" altLang="ko-KR" sz="2000" b="0" dirty="0" err="1" smtClean="0"/>
              <a:t>v_hiredate</a:t>
            </a:r>
            <a:r>
              <a:rPr lang="en-US" altLang="ko-KR" sz="2000" b="0" dirty="0" smtClean="0"/>
              <a:t> date);</a:t>
            </a:r>
          </a:p>
          <a:p>
            <a:endParaRPr lang="en-US" altLang="ko-KR" sz="2000" dirty="0" smtClean="0"/>
          </a:p>
          <a:p>
            <a:r>
              <a:rPr lang="en-US" altLang="ko-KR" sz="2000" b="0" dirty="0" smtClean="0"/>
              <a:t>② </a:t>
            </a:r>
            <a:r>
              <a:rPr lang="ko-KR" altLang="en-US" sz="2000" b="0" dirty="0" smtClean="0"/>
              <a:t>선언한 </a:t>
            </a:r>
            <a:r>
              <a:rPr lang="ko-KR" altLang="en-US" sz="2000" b="0" dirty="0"/>
              <a:t>레코드 타입을 사용해서 변수 선언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b="0" dirty="0"/>
              <a:t>   </a:t>
            </a:r>
            <a:endParaRPr lang="en-US" altLang="ko-KR" sz="2000" b="0" dirty="0" smtClean="0"/>
          </a:p>
          <a:p>
            <a:r>
              <a:rPr lang="en-US" altLang="ko-KR" sz="2000" b="0" dirty="0" smtClean="0"/>
              <a:t>    </a:t>
            </a:r>
            <a:r>
              <a:rPr lang="en-US" altLang="ko-KR" sz="2000" b="0" dirty="0" err="1" smtClean="0"/>
              <a:t>empR</a:t>
            </a:r>
            <a:r>
              <a:rPr lang="en-US" altLang="ko-KR" sz="2000" b="0" dirty="0" smtClean="0"/>
              <a:t> </a:t>
            </a:r>
            <a:r>
              <a:rPr lang="en-US" altLang="ko-KR" sz="2000" b="0" dirty="0" err="1"/>
              <a:t>empRec</a:t>
            </a:r>
            <a:r>
              <a:rPr lang="en-US" altLang="ko-KR" sz="2000" b="0" dirty="0"/>
              <a:t>;</a:t>
            </a:r>
            <a:endParaRPr lang="ko-KR" alt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9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제목 1"/>
          <p:cNvSpPr>
            <a:spLocks noGrp="1"/>
          </p:cNvSpPr>
          <p:nvPr>
            <p:ph type="title" idx="4294967295"/>
          </p:nvPr>
        </p:nvSpPr>
        <p:spPr>
          <a:xfrm>
            <a:off x="395288" y="274638"/>
            <a:ext cx="7848600" cy="777875"/>
          </a:xfrm>
        </p:spPr>
        <p:txBody>
          <a:bodyPr/>
          <a:lstStyle/>
          <a:p>
            <a:pPr algn="l"/>
            <a:r>
              <a:rPr lang="en-US" altLang="ko-KR" sz="3200" dirty="0" smtClean="0"/>
              <a:t>TABLE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ECF8A1-5FB7-40B3-8DED-2757AF5E0E9B}" type="slidenum">
              <a:rPr kumimoji="0" lang="ko-KR" altLang="en-US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ko-KR" altLang="en-US" sz="1200" b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196752"/>
            <a:ext cx="8136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 smtClean="0"/>
              <a:t>③ </a:t>
            </a:r>
            <a:r>
              <a:rPr lang="ko-KR" altLang="en-US" sz="2000" b="0" dirty="0"/>
              <a:t>레코드의 </a:t>
            </a:r>
            <a:r>
              <a:rPr lang="ko-KR" altLang="en-US" sz="2000" b="0" dirty="0" smtClean="0"/>
              <a:t>사용</a:t>
            </a:r>
            <a:endParaRPr lang="en-US" altLang="ko-KR" sz="2000" b="0" dirty="0" smtClean="0"/>
          </a:p>
          <a:p>
            <a:endParaRPr lang="en-US" altLang="ko-KR" sz="2000" b="0" dirty="0" smtClean="0"/>
          </a:p>
          <a:p>
            <a:r>
              <a:rPr lang="en-US" altLang="ko-KR" sz="2000" b="0" dirty="0" smtClean="0"/>
              <a:t>BEGIN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0" dirty="0"/>
              <a:t>   </a:t>
            </a:r>
            <a:r>
              <a:rPr lang="en-US" altLang="ko-KR" sz="2000" b="0" dirty="0" smtClean="0"/>
              <a:t> select </a:t>
            </a:r>
            <a:r>
              <a:rPr lang="en-US" altLang="ko-KR" sz="2000" b="0" dirty="0" err="1"/>
              <a:t>empno</a:t>
            </a:r>
            <a:r>
              <a:rPr lang="en-US" altLang="ko-KR" sz="2000" b="0" dirty="0"/>
              <a:t>, </a:t>
            </a:r>
            <a:r>
              <a:rPr lang="en-US" altLang="ko-KR" sz="2000" b="0" dirty="0" err="1"/>
              <a:t>ename</a:t>
            </a:r>
            <a:r>
              <a:rPr lang="en-US" altLang="ko-KR" sz="2000" b="0" dirty="0"/>
              <a:t>, </a:t>
            </a:r>
            <a:r>
              <a:rPr lang="en-US" altLang="ko-KR" sz="2000" b="0" dirty="0" err="1"/>
              <a:t>hiredate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0" dirty="0"/>
              <a:t>   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into </a:t>
            </a:r>
            <a:r>
              <a:rPr lang="en-US" altLang="ko-KR" sz="2000" dirty="0" err="1"/>
              <a:t>empR.v_empno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empR.v_ename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empR.v_hiredate</a:t>
            </a:r>
            <a:r>
              <a:rPr lang="en-US" altLang="ko-KR" sz="2000" dirty="0">
                <a:solidFill>
                  <a:srgbClr val="FF0000"/>
                </a:solidFill>
              </a:rPr>
              <a:t/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b="0" dirty="0"/>
              <a:t>    </a:t>
            </a:r>
            <a:r>
              <a:rPr lang="en-US" altLang="ko-KR" sz="2000" b="0" dirty="0" smtClean="0"/>
              <a:t>from </a:t>
            </a:r>
            <a:r>
              <a:rPr lang="en-US" altLang="ko-KR" sz="2000" b="0" dirty="0" err="1"/>
              <a:t>emp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0" dirty="0"/>
              <a:t>    </a:t>
            </a:r>
            <a:r>
              <a:rPr lang="en-US" altLang="ko-KR" sz="2000" b="0" dirty="0" smtClean="0"/>
              <a:t>where </a:t>
            </a:r>
            <a:r>
              <a:rPr lang="en-US" altLang="ko-KR" sz="2000" b="0" dirty="0" err="1"/>
              <a:t>empno</a:t>
            </a:r>
            <a:r>
              <a:rPr lang="en-US" altLang="ko-KR" sz="2000" b="0" dirty="0"/>
              <a:t> = </a:t>
            </a:r>
            <a:r>
              <a:rPr lang="en-US" altLang="ko-KR" sz="2000" b="0" dirty="0" err="1"/>
              <a:t>p_empno</a:t>
            </a:r>
            <a:r>
              <a:rPr lang="en-US" altLang="ko-KR" sz="2000" b="0" dirty="0" smtClean="0"/>
              <a:t>;</a:t>
            </a:r>
          </a:p>
          <a:p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0" dirty="0"/>
              <a:t>   </a:t>
            </a:r>
            <a:r>
              <a:rPr lang="en-US" altLang="ko-KR" sz="2000" b="0" dirty="0" err="1"/>
              <a:t>dbms_output.put_line</a:t>
            </a:r>
            <a:r>
              <a:rPr lang="en-US" altLang="ko-KR" sz="2000" b="0" dirty="0"/>
              <a:t>('</a:t>
            </a:r>
            <a:r>
              <a:rPr lang="ko-KR" altLang="en-US" sz="2000" b="0" dirty="0"/>
              <a:t>사원번호</a:t>
            </a:r>
            <a:r>
              <a:rPr lang="en-US" altLang="ko-KR" sz="2000" b="0" dirty="0"/>
              <a:t>: ' || </a:t>
            </a:r>
            <a:r>
              <a:rPr lang="en-US" altLang="ko-KR" sz="2000" b="0" dirty="0" err="1"/>
              <a:t>empR.v_empno</a:t>
            </a:r>
            <a:r>
              <a:rPr lang="en-US" altLang="ko-KR" sz="2000" b="0" dirty="0"/>
              <a:t>);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0" dirty="0"/>
              <a:t>   </a:t>
            </a:r>
            <a:r>
              <a:rPr lang="en-US" altLang="ko-KR" sz="2000" b="0" dirty="0" err="1"/>
              <a:t>dbms_output.put_line</a:t>
            </a:r>
            <a:r>
              <a:rPr lang="en-US" altLang="ko-KR" sz="2000" b="0" dirty="0"/>
              <a:t>('</a:t>
            </a:r>
            <a:r>
              <a:rPr lang="ko-KR" altLang="en-US" sz="2000" b="0" dirty="0"/>
              <a:t>사원이름</a:t>
            </a:r>
            <a:r>
              <a:rPr lang="en-US" altLang="ko-KR" sz="2000" b="0" dirty="0"/>
              <a:t>: ' || </a:t>
            </a:r>
            <a:r>
              <a:rPr lang="en-US" altLang="ko-KR" sz="2000" b="0" dirty="0" err="1"/>
              <a:t>empR.v_ename</a:t>
            </a:r>
            <a:r>
              <a:rPr lang="en-US" altLang="ko-KR" sz="2000" b="0" dirty="0"/>
              <a:t>);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0" dirty="0"/>
              <a:t>   </a:t>
            </a:r>
            <a:r>
              <a:rPr lang="en-US" altLang="ko-KR" sz="2000" b="0" dirty="0" err="1"/>
              <a:t>dbms_output.put_line</a:t>
            </a:r>
            <a:r>
              <a:rPr lang="en-US" altLang="ko-KR" sz="2000" b="0" dirty="0"/>
              <a:t>('</a:t>
            </a:r>
            <a:r>
              <a:rPr lang="ko-KR" altLang="en-US" sz="2000" b="0" dirty="0"/>
              <a:t>입 사 일</a:t>
            </a:r>
            <a:r>
              <a:rPr lang="en-US" altLang="ko-KR" sz="2000" b="0" dirty="0"/>
              <a:t>: ' || </a:t>
            </a:r>
            <a:r>
              <a:rPr lang="en-US" altLang="ko-KR" sz="2000" b="0" dirty="0" err="1"/>
              <a:t>empR.v_hiredate</a:t>
            </a:r>
            <a:r>
              <a:rPr lang="en-US" altLang="ko-KR" sz="2000" b="0" dirty="0" smtClean="0"/>
              <a:t>);</a:t>
            </a:r>
          </a:p>
          <a:p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0" dirty="0"/>
              <a:t>END;</a:t>
            </a:r>
            <a:endParaRPr lang="ko-KR" alt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0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제목 1"/>
          <p:cNvSpPr>
            <a:spLocks noGrp="1"/>
          </p:cNvSpPr>
          <p:nvPr>
            <p:ph type="title" idx="4294967295"/>
          </p:nvPr>
        </p:nvSpPr>
        <p:spPr>
          <a:xfrm>
            <a:off x="395288" y="274638"/>
            <a:ext cx="7848600" cy="777875"/>
          </a:xfrm>
        </p:spPr>
        <p:txBody>
          <a:bodyPr/>
          <a:lstStyle/>
          <a:p>
            <a:pPr algn="l"/>
            <a:r>
              <a:rPr lang="en-US" altLang="ko-KR" sz="3200" dirty="0" smtClean="0"/>
              <a:t>TABLE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of RECORD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ECF8A1-5FB7-40B3-8DED-2757AF5E0E9B}" type="slidenum">
              <a:rPr kumimoji="0" lang="ko-KR" altLang="en-US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ko-KR" altLang="en-US" sz="1200" b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196752"/>
            <a:ext cx="813690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dirty="0"/>
              <a:t> 데이터타입을 </a:t>
            </a:r>
            <a:r>
              <a:rPr lang="en-US" altLang="ko-KR" sz="2000" b="0" dirty="0"/>
              <a:t>%</a:t>
            </a:r>
            <a:r>
              <a:rPr lang="en-US" altLang="ko-KR" sz="2000" b="0" dirty="0" err="1"/>
              <a:t>rowtype</a:t>
            </a:r>
            <a:r>
              <a:rPr lang="ko-KR" altLang="en-US" sz="2000" b="0" dirty="0"/>
              <a:t>으로 선언하면 된다</a:t>
            </a:r>
            <a:r>
              <a:rPr lang="en-US" altLang="ko-KR" sz="2000" b="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b="0" dirty="0" smtClean="0"/>
          </a:p>
          <a:p>
            <a:r>
              <a:rPr lang="en-US" altLang="ko-KR" b="0" dirty="0"/>
              <a:t>CREATE PROCEDURE </a:t>
            </a:r>
            <a:r>
              <a:rPr lang="en-US" altLang="ko-KR" b="0" dirty="0" err="1" smtClean="0"/>
              <a:t>TabRecExam</a:t>
            </a:r>
            <a:r>
              <a:rPr lang="en-US" altLang="ko-KR" b="0" dirty="0" smtClean="0"/>
              <a:t>  </a:t>
            </a:r>
            <a:br>
              <a:rPr lang="en-US" altLang="ko-KR" b="0" dirty="0" smtClean="0"/>
            </a:br>
            <a:r>
              <a:rPr lang="en-US" altLang="ko-KR" b="0" dirty="0" smtClean="0"/>
              <a:t>IS</a:t>
            </a:r>
            <a:r>
              <a:rPr lang="en-US" altLang="ko-KR" b="0" dirty="0"/>
              <a:t> </a:t>
            </a:r>
            <a:br>
              <a:rPr lang="en-US" altLang="ko-KR" b="0" dirty="0"/>
            </a:br>
            <a:r>
              <a:rPr lang="en-US" altLang="ko-KR" b="0" dirty="0"/>
              <a:t>   </a:t>
            </a:r>
            <a:r>
              <a:rPr lang="en-US" altLang="ko-KR" b="0" dirty="0" smtClean="0"/>
              <a:t>count </a:t>
            </a:r>
            <a:r>
              <a:rPr lang="en-US" altLang="ko-KR" b="0" dirty="0"/>
              <a:t>BINARY_INTEGER := 0;</a:t>
            </a:r>
            <a:br>
              <a:rPr lang="en-US" altLang="ko-KR" b="0" dirty="0"/>
            </a:br>
            <a:r>
              <a:rPr lang="ko-KR" altLang="en-US" b="0" dirty="0"/>
              <a:t>   </a:t>
            </a:r>
            <a:r>
              <a:rPr lang="en-US" altLang="ko-KR" b="0" dirty="0"/>
              <a:t>TYPE </a:t>
            </a:r>
            <a:r>
              <a:rPr lang="en-US" altLang="ko-KR" b="0" dirty="0" err="1" smtClean="0"/>
              <a:t>deptTabRec</a:t>
            </a:r>
            <a:r>
              <a:rPr lang="en-US" altLang="ko-KR" b="0" dirty="0" smtClean="0"/>
              <a:t> </a:t>
            </a:r>
            <a:r>
              <a:rPr lang="en-US" altLang="ko-KR" b="0" dirty="0"/>
              <a:t>IS TABLE OF </a:t>
            </a:r>
            <a:r>
              <a:rPr lang="en-US" altLang="ko-KR" b="0" dirty="0" err="1"/>
              <a:t>dept%rowtype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/>
              <a:t>  </a:t>
            </a:r>
            <a:r>
              <a:rPr lang="en-US" altLang="ko-KR" b="0" dirty="0" smtClean="0"/>
              <a:t>          </a:t>
            </a:r>
            <a:r>
              <a:rPr lang="en-US" altLang="ko-KR" b="0" dirty="0"/>
              <a:t>INDEX BY BINARY_INTEGER</a:t>
            </a:r>
            <a:r>
              <a:rPr lang="en-US" altLang="ko-KR" b="0" dirty="0" smtClean="0"/>
              <a:t>;</a:t>
            </a:r>
            <a:r>
              <a:rPr lang="ko-KR" altLang="en-US" b="0" dirty="0"/>
              <a:t/>
            </a:r>
            <a:br>
              <a:rPr lang="ko-KR" altLang="en-US" b="0" dirty="0"/>
            </a:br>
            <a:r>
              <a:rPr lang="ko-KR" altLang="en-US" b="0" dirty="0"/>
              <a:t>   </a:t>
            </a:r>
            <a:r>
              <a:rPr lang="en-US" altLang="ko-KR" b="0" dirty="0" err="1" smtClean="0"/>
              <a:t>deptTabType</a:t>
            </a:r>
            <a:r>
              <a:rPr lang="en-US" altLang="ko-KR" b="0" dirty="0" smtClean="0"/>
              <a:t> </a:t>
            </a:r>
            <a:r>
              <a:rPr lang="en-US" altLang="ko-KR" b="0" dirty="0" err="1"/>
              <a:t>deptTabRec</a:t>
            </a:r>
            <a:r>
              <a:rPr lang="en-US" altLang="ko-KR" b="0"/>
              <a:t> </a:t>
            </a:r>
            <a:r>
              <a:rPr lang="en-US" altLang="ko-KR" b="0" smtClean="0"/>
              <a:t>;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/>
              <a:t>BEGIN</a:t>
            </a:r>
            <a:br>
              <a:rPr lang="en-US" altLang="ko-KR" b="0" dirty="0"/>
            </a:br>
            <a:r>
              <a:rPr lang="en-US" altLang="ko-KR" b="0" dirty="0"/>
              <a:t>   FOR </a:t>
            </a:r>
            <a:r>
              <a:rPr lang="en-US" altLang="ko-KR" b="0" dirty="0" err="1"/>
              <a:t>deptList</a:t>
            </a:r>
            <a:r>
              <a:rPr lang="en-US" altLang="ko-KR" b="0" dirty="0"/>
              <a:t> IN (select * from </a:t>
            </a:r>
            <a:r>
              <a:rPr lang="en-US" altLang="ko-KR" b="0" dirty="0" err="1"/>
              <a:t>dept</a:t>
            </a:r>
            <a:r>
              <a:rPr lang="en-US" altLang="ko-KR" b="0" dirty="0"/>
              <a:t>) LOOP</a:t>
            </a:r>
            <a:br>
              <a:rPr lang="en-US" altLang="ko-KR" b="0" dirty="0"/>
            </a:br>
            <a:r>
              <a:rPr lang="en-US" altLang="ko-KR" b="0" dirty="0"/>
              <a:t>        count </a:t>
            </a:r>
            <a:r>
              <a:rPr lang="en-US" altLang="ko-KR" b="0" dirty="0" smtClean="0"/>
              <a:t> := </a:t>
            </a:r>
            <a:r>
              <a:rPr lang="en-US" altLang="ko-KR" b="0" dirty="0"/>
              <a:t>count</a:t>
            </a:r>
            <a:r>
              <a:rPr lang="en-US" altLang="ko-KR" b="0" dirty="0" smtClean="0"/>
              <a:t> </a:t>
            </a:r>
            <a:r>
              <a:rPr lang="en-US" altLang="ko-KR" b="0" dirty="0"/>
              <a:t>+1</a:t>
            </a:r>
            <a:r>
              <a:rPr lang="en-US" altLang="ko-KR" b="0" dirty="0" smtClean="0"/>
              <a:t>;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/>
              <a:t>        </a:t>
            </a:r>
            <a:r>
              <a:rPr lang="en-US" altLang="ko-KR" b="0" dirty="0" err="1"/>
              <a:t>deptTabType</a:t>
            </a:r>
            <a:r>
              <a:rPr lang="en-US" altLang="ko-KR" b="0" dirty="0" smtClean="0"/>
              <a:t>(count).</a:t>
            </a:r>
            <a:r>
              <a:rPr lang="en-US" altLang="ko-KR" b="0" dirty="0" err="1"/>
              <a:t>deptno</a:t>
            </a:r>
            <a:r>
              <a:rPr lang="en-US" altLang="ko-KR" b="0" dirty="0"/>
              <a:t> := </a:t>
            </a:r>
            <a:r>
              <a:rPr lang="en-US" altLang="ko-KR" b="0" dirty="0" err="1"/>
              <a:t>deptList.deptno</a:t>
            </a:r>
            <a:r>
              <a:rPr lang="en-US" altLang="ko-KR" b="0" dirty="0"/>
              <a:t>;</a:t>
            </a:r>
            <a:br>
              <a:rPr lang="en-US" altLang="ko-KR" b="0" dirty="0"/>
            </a:br>
            <a:r>
              <a:rPr lang="en-US" altLang="ko-KR" b="0" dirty="0"/>
              <a:t>        </a:t>
            </a:r>
            <a:r>
              <a:rPr lang="en-US" altLang="ko-KR" b="0" dirty="0" err="1"/>
              <a:t>deptTabType</a:t>
            </a:r>
            <a:r>
              <a:rPr lang="en-US" altLang="ko-KR" b="0" dirty="0" smtClean="0"/>
              <a:t>(count).</a:t>
            </a:r>
            <a:r>
              <a:rPr lang="en-US" altLang="ko-KR" b="0" dirty="0" err="1"/>
              <a:t>dname</a:t>
            </a:r>
            <a:r>
              <a:rPr lang="en-US" altLang="ko-KR" b="0" dirty="0"/>
              <a:t> := </a:t>
            </a:r>
            <a:r>
              <a:rPr lang="en-US" altLang="ko-KR" b="0" dirty="0" err="1"/>
              <a:t>deptList.dname</a:t>
            </a:r>
            <a:r>
              <a:rPr lang="en-US" altLang="ko-KR" b="0" dirty="0"/>
              <a:t>;</a:t>
            </a:r>
            <a:br>
              <a:rPr lang="en-US" altLang="ko-KR" b="0" dirty="0"/>
            </a:br>
            <a:r>
              <a:rPr lang="en-US" altLang="ko-KR" b="0" dirty="0"/>
              <a:t>        </a:t>
            </a:r>
            <a:r>
              <a:rPr lang="en-US" altLang="ko-KR" b="0" dirty="0" err="1"/>
              <a:t>deptTabType</a:t>
            </a:r>
            <a:r>
              <a:rPr lang="en-US" altLang="ko-KR" b="0" dirty="0" smtClean="0"/>
              <a:t>(count).</a:t>
            </a:r>
            <a:r>
              <a:rPr lang="en-US" altLang="ko-KR" b="0" dirty="0" err="1"/>
              <a:t>loc</a:t>
            </a:r>
            <a:r>
              <a:rPr lang="en-US" altLang="ko-KR" b="0" dirty="0"/>
              <a:t> := </a:t>
            </a:r>
            <a:r>
              <a:rPr lang="en-US" altLang="ko-KR" b="0" dirty="0" err="1"/>
              <a:t>deptList.loc</a:t>
            </a:r>
            <a:r>
              <a:rPr lang="en-US" altLang="ko-KR" b="0" dirty="0"/>
              <a:t>;</a:t>
            </a:r>
            <a:br>
              <a:rPr lang="en-US" altLang="ko-KR" b="0" dirty="0"/>
            </a:br>
            <a:r>
              <a:rPr lang="en-US" altLang="ko-KR" b="0" dirty="0"/>
              <a:t>   END </a:t>
            </a:r>
            <a:r>
              <a:rPr lang="en-US" altLang="ko-KR" b="0" dirty="0" smtClean="0"/>
              <a:t>LOOP;</a:t>
            </a:r>
          </a:p>
          <a:p>
            <a:r>
              <a:rPr lang="en-US" altLang="ko-KR" b="0" dirty="0" smtClean="0"/>
              <a:t>END</a:t>
            </a:r>
            <a:r>
              <a:rPr lang="en-US" altLang="ko-KR" b="0" dirty="0"/>
              <a:t>;</a:t>
            </a:r>
          </a:p>
          <a:p>
            <a:pPr marL="342900" indent="-342900">
              <a:buFontTx/>
              <a:buChar char="-"/>
            </a:pPr>
            <a:endParaRPr lang="ko-KR" alt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6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화면 슬라이드 쇼(4:3)</PresentationFormat>
  <Paragraphs>41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TABLE</vt:lpstr>
      <vt:lpstr>TABLE</vt:lpstr>
      <vt:lpstr>RECORD</vt:lpstr>
      <vt:lpstr>TABLE</vt:lpstr>
      <vt:lpstr>TABLE of RECORD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</dc:title>
  <dc:creator>AsusUser_19</dc:creator>
  <cp:lastModifiedBy>AsusUser_19</cp:lastModifiedBy>
  <cp:revision>1</cp:revision>
  <dcterms:created xsi:type="dcterms:W3CDTF">2016-10-13T05:49:06Z</dcterms:created>
  <dcterms:modified xsi:type="dcterms:W3CDTF">2016-10-13T05:49:31Z</dcterms:modified>
</cp:coreProperties>
</file>