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365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결과화면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78278"/>
            <a:ext cx="7959025" cy="3533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9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결과화면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결과화면</dc:title>
  <dc:creator>Microsoft Corporation</dc:creator>
  <cp:lastModifiedBy>KimHyeKyung</cp:lastModifiedBy>
  <cp:revision>3</cp:revision>
  <dcterms:created xsi:type="dcterms:W3CDTF">2006-10-05T04:04:58Z</dcterms:created>
  <dcterms:modified xsi:type="dcterms:W3CDTF">2013-07-30T08:47:59Z</dcterms:modified>
</cp:coreProperties>
</file>