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FEDE-9F9A-48B2-A708-9836AA05DDB5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실행 화면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index.html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132856"/>
            <a:ext cx="8172450" cy="18676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28" y="3429000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write.html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25966"/>
            <a:ext cx="6505575" cy="2524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950091"/>
            <a:ext cx="460057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update.jsp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464840"/>
            <a:ext cx="5181600" cy="2457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157192"/>
            <a:ext cx="495300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command=</a:t>
            </a:r>
            <a:r>
              <a:rPr lang="en-US" altLang="ko-KR" dirty="0" err="1"/>
              <a:t>allView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271712"/>
            <a:ext cx="538162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command=delete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613410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132856"/>
            <a:ext cx="8172450" cy="18676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3501498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command=</a:t>
            </a:r>
            <a:r>
              <a:rPr lang="en-US" altLang="ko-KR" dirty="0" err="1"/>
              <a:t>allView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233612"/>
            <a:ext cx="4838700" cy="2390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</Words>
  <Application>Microsoft Office PowerPoint</Application>
  <PresentationFormat>화면 슬라이드 쇼(4:3)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실행 화면</vt:lpstr>
      <vt:lpstr>index.html</vt:lpstr>
      <vt:lpstr>write.html</vt:lpstr>
      <vt:lpstr>update.jsp</vt:lpstr>
      <vt:lpstr>command=allView</vt:lpstr>
      <vt:lpstr>command=delete</vt:lpstr>
      <vt:lpstr>PowerPoint 프레젠테이션</vt:lpstr>
      <vt:lpstr>command=allView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부천대학</dc:creator>
  <cp:lastModifiedBy>배민호</cp:lastModifiedBy>
  <cp:revision>17</cp:revision>
  <dcterms:created xsi:type="dcterms:W3CDTF">2011-12-21T02:23:35Z</dcterms:created>
  <dcterms:modified xsi:type="dcterms:W3CDTF">2016-12-19T03:55:56Z</dcterms:modified>
</cp:coreProperties>
</file>