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hyperlink" Target="https://www.kaggle.com/datasets/kyanyoga/sample-sales-data" TargetMode="Externa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kaggle.com/datasets/kyanyoga/sample-sales-data" TargetMode="External"/><Relationship Id="rId7" Type="http://schemas.openxmlformats.org/officeDocument/2006/relationships/image" Target="../media/image7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0F85D-F002-4D90-84DE-1857540A564F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9E4ABBC-392D-4C7C-8204-71EB641139BB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6A5E0B84-2DB1-455A-86CD-F23FCC7A23FF}" type="parTrans" cxnId="{8796E61D-3686-472A-8467-8DA48C946C9B}">
      <dgm:prSet/>
      <dgm:spPr/>
      <dgm:t>
        <a:bodyPr/>
        <a:lstStyle/>
        <a:p>
          <a:endParaRPr lang="en-US"/>
        </a:p>
      </dgm:t>
    </dgm:pt>
    <dgm:pt modelId="{AC58A48C-6F03-453F-ADBC-501073DF0D95}" type="sibTrans" cxnId="{8796E61D-3686-472A-8467-8DA48C946C9B}">
      <dgm:prSet/>
      <dgm:spPr/>
      <dgm:t>
        <a:bodyPr/>
        <a:lstStyle/>
        <a:p>
          <a:endParaRPr lang="en-US"/>
        </a:p>
      </dgm:t>
    </dgm:pt>
    <dgm:pt modelId="{0A4DBC9E-98B3-4363-A549-77F8AF07823F}">
      <dgm:prSet/>
      <dgm:spPr/>
      <dgm:t>
        <a:bodyPr/>
        <a:lstStyle/>
        <a:p>
          <a:r>
            <a:rPr lang="en-US"/>
            <a:t>2. Dataset</a:t>
          </a:r>
        </a:p>
      </dgm:t>
    </dgm:pt>
    <dgm:pt modelId="{017D5A2E-A370-41C1-AD82-26D49DAAD98B}" type="parTrans" cxnId="{04607260-3F5D-4E60-96B5-DA97DC12C361}">
      <dgm:prSet/>
      <dgm:spPr/>
      <dgm:t>
        <a:bodyPr/>
        <a:lstStyle/>
        <a:p>
          <a:endParaRPr lang="en-US"/>
        </a:p>
      </dgm:t>
    </dgm:pt>
    <dgm:pt modelId="{EABE87A7-3CA3-44DB-BC9A-C7F99383FC54}" type="sibTrans" cxnId="{04607260-3F5D-4E60-96B5-DA97DC12C361}">
      <dgm:prSet/>
      <dgm:spPr/>
      <dgm:t>
        <a:bodyPr/>
        <a:lstStyle/>
        <a:p>
          <a:endParaRPr lang="en-US"/>
        </a:p>
      </dgm:t>
    </dgm:pt>
    <dgm:pt modelId="{204B92DA-E649-4067-83E6-65987961A63D}">
      <dgm:prSet/>
      <dgm:spPr/>
      <dgm:t>
        <a:bodyPr/>
        <a:lstStyle/>
        <a:p>
          <a:r>
            <a:rPr lang="en-US" dirty="0"/>
            <a:t>3. Methodology</a:t>
          </a:r>
        </a:p>
      </dgm:t>
    </dgm:pt>
    <dgm:pt modelId="{1D0C91B2-FC5A-40AB-B556-B17688297673}" type="parTrans" cxnId="{2FA7022C-5503-489A-AD9A-877161BFE70F}">
      <dgm:prSet/>
      <dgm:spPr/>
      <dgm:t>
        <a:bodyPr/>
        <a:lstStyle/>
        <a:p>
          <a:endParaRPr lang="en-US"/>
        </a:p>
      </dgm:t>
    </dgm:pt>
    <dgm:pt modelId="{8D30BE38-D45E-4352-8CE3-F01A7013BA88}" type="sibTrans" cxnId="{2FA7022C-5503-489A-AD9A-877161BFE70F}">
      <dgm:prSet/>
      <dgm:spPr/>
      <dgm:t>
        <a:bodyPr/>
        <a:lstStyle/>
        <a:p>
          <a:endParaRPr lang="en-US"/>
        </a:p>
      </dgm:t>
    </dgm:pt>
    <dgm:pt modelId="{4CF1F70B-7898-4F43-9D5F-9E5F1724E1ED}">
      <dgm:prSet/>
      <dgm:spPr/>
      <dgm:t>
        <a:bodyPr/>
        <a:lstStyle/>
        <a:p>
          <a:r>
            <a:rPr lang="en-US" dirty="0"/>
            <a:t>4. System Architecture</a:t>
          </a:r>
        </a:p>
      </dgm:t>
    </dgm:pt>
    <dgm:pt modelId="{3E1FA537-02CA-4482-A535-D44AC6D5D84B}" type="parTrans" cxnId="{45F53EB6-B623-4747-BEDB-474B2D449599}">
      <dgm:prSet/>
      <dgm:spPr/>
      <dgm:t>
        <a:bodyPr/>
        <a:lstStyle/>
        <a:p>
          <a:endParaRPr lang="en-US"/>
        </a:p>
      </dgm:t>
    </dgm:pt>
    <dgm:pt modelId="{0F8BA88B-03A4-4BF3-B8E2-3357DA697C50}" type="sibTrans" cxnId="{45F53EB6-B623-4747-BEDB-474B2D449599}">
      <dgm:prSet/>
      <dgm:spPr/>
      <dgm:t>
        <a:bodyPr/>
        <a:lstStyle/>
        <a:p>
          <a:endParaRPr lang="en-US"/>
        </a:p>
      </dgm:t>
    </dgm:pt>
    <dgm:pt modelId="{A3BDEF7B-62EA-402C-99B7-05338EE173AF}">
      <dgm:prSet/>
      <dgm:spPr/>
      <dgm:t>
        <a:bodyPr/>
        <a:lstStyle/>
        <a:p>
          <a:r>
            <a:rPr lang="en-US" dirty="0"/>
            <a:t>5. Demo</a:t>
          </a:r>
        </a:p>
      </dgm:t>
    </dgm:pt>
    <dgm:pt modelId="{7DDC9CBC-529B-4393-B240-A19048CB65E1}" type="parTrans" cxnId="{E38AEA71-1015-42B3-9418-1860255E9DB7}">
      <dgm:prSet/>
      <dgm:spPr/>
      <dgm:t>
        <a:bodyPr/>
        <a:lstStyle/>
        <a:p>
          <a:endParaRPr lang="en-US"/>
        </a:p>
      </dgm:t>
    </dgm:pt>
    <dgm:pt modelId="{36B22B91-F2E3-48AA-9ADB-AC0FACD1D649}" type="sibTrans" cxnId="{E38AEA71-1015-42B3-9418-1860255E9DB7}">
      <dgm:prSet/>
      <dgm:spPr/>
      <dgm:t>
        <a:bodyPr/>
        <a:lstStyle/>
        <a:p>
          <a:endParaRPr lang="en-US"/>
        </a:p>
      </dgm:t>
    </dgm:pt>
    <dgm:pt modelId="{056CEFEB-422B-415B-8399-CEA665A05561}" type="pres">
      <dgm:prSet presAssocID="{0700F85D-F002-4D90-84DE-1857540A564F}" presName="vert0" presStyleCnt="0">
        <dgm:presLayoutVars>
          <dgm:dir/>
          <dgm:animOne val="branch"/>
          <dgm:animLvl val="lvl"/>
        </dgm:presLayoutVars>
      </dgm:prSet>
      <dgm:spPr/>
    </dgm:pt>
    <dgm:pt modelId="{25D4F8D6-24B8-4BCB-B976-A925A1BB67EC}" type="pres">
      <dgm:prSet presAssocID="{B9E4ABBC-392D-4C7C-8204-71EB641139BB}" presName="thickLine" presStyleLbl="alignNode1" presStyleIdx="0" presStyleCnt="5"/>
      <dgm:spPr/>
    </dgm:pt>
    <dgm:pt modelId="{87C8026E-C6DF-48B7-A8CF-4F1ED75BB9EB}" type="pres">
      <dgm:prSet presAssocID="{B9E4ABBC-392D-4C7C-8204-71EB641139BB}" presName="horz1" presStyleCnt="0"/>
      <dgm:spPr/>
    </dgm:pt>
    <dgm:pt modelId="{76E3368D-1F34-4F38-B392-65050958F47D}" type="pres">
      <dgm:prSet presAssocID="{B9E4ABBC-392D-4C7C-8204-71EB641139BB}" presName="tx1" presStyleLbl="revTx" presStyleIdx="0" presStyleCnt="5"/>
      <dgm:spPr/>
    </dgm:pt>
    <dgm:pt modelId="{7FA901AA-3B2F-4031-A64B-5D130415C7B9}" type="pres">
      <dgm:prSet presAssocID="{B9E4ABBC-392D-4C7C-8204-71EB641139BB}" presName="vert1" presStyleCnt="0"/>
      <dgm:spPr/>
    </dgm:pt>
    <dgm:pt modelId="{85BE001B-22FF-4C81-AD3B-AD94FDE3B7C7}" type="pres">
      <dgm:prSet presAssocID="{0A4DBC9E-98B3-4363-A549-77F8AF07823F}" presName="thickLine" presStyleLbl="alignNode1" presStyleIdx="1" presStyleCnt="5"/>
      <dgm:spPr/>
    </dgm:pt>
    <dgm:pt modelId="{7FF79651-A05C-4D49-B397-AA195E89C399}" type="pres">
      <dgm:prSet presAssocID="{0A4DBC9E-98B3-4363-A549-77F8AF07823F}" presName="horz1" presStyleCnt="0"/>
      <dgm:spPr/>
    </dgm:pt>
    <dgm:pt modelId="{DF35D05A-1D3B-40D1-9641-DE2B0893C359}" type="pres">
      <dgm:prSet presAssocID="{0A4DBC9E-98B3-4363-A549-77F8AF07823F}" presName="tx1" presStyleLbl="revTx" presStyleIdx="1" presStyleCnt="5"/>
      <dgm:spPr/>
    </dgm:pt>
    <dgm:pt modelId="{C5BC84C2-F7D3-4F16-B0AC-CB3BE443EE84}" type="pres">
      <dgm:prSet presAssocID="{0A4DBC9E-98B3-4363-A549-77F8AF07823F}" presName="vert1" presStyleCnt="0"/>
      <dgm:spPr/>
    </dgm:pt>
    <dgm:pt modelId="{5DA3C87E-1363-4109-9910-67B20DF99AF3}" type="pres">
      <dgm:prSet presAssocID="{204B92DA-E649-4067-83E6-65987961A63D}" presName="thickLine" presStyleLbl="alignNode1" presStyleIdx="2" presStyleCnt="5"/>
      <dgm:spPr/>
    </dgm:pt>
    <dgm:pt modelId="{30223CCC-6740-4AF4-895E-81EA94276EFB}" type="pres">
      <dgm:prSet presAssocID="{204B92DA-E649-4067-83E6-65987961A63D}" presName="horz1" presStyleCnt="0"/>
      <dgm:spPr/>
    </dgm:pt>
    <dgm:pt modelId="{DAEAF2C7-4A74-4E5C-8577-E0AC8852A675}" type="pres">
      <dgm:prSet presAssocID="{204B92DA-E649-4067-83E6-65987961A63D}" presName="tx1" presStyleLbl="revTx" presStyleIdx="2" presStyleCnt="5"/>
      <dgm:spPr/>
    </dgm:pt>
    <dgm:pt modelId="{FADFF820-15BA-499B-8E10-425D57F068F7}" type="pres">
      <dgm:prSet presAssocID="{204B92DA-E649-4067-83E6-65987961A63D}" presName="vert1" presStyleCnt="0"/>
      <dgm:spPr/>
    </dgm:pt>
    <dgm:pt modelId="{7631719C-F916-48FB-99EC-4866AF63FD53}" type="pres">
      <dgm:prSet presAssocID="{4CF1F70B-7898-4F43-9D5F-9E5F1724E1ED}" presName="thickLine" presStyleLbl="alignNode1" presStyleIdx="3" presStyleCnt="5"/>
      <dgm:spPr/>
    </dgm:pt>
    <dgm:pt modelId="{7EE894F4-B402-4E0A-B99D-934316B99C0C}" type="pres">
      <dgm:prSet presAssocID="{4CF1F70B-7898-4F43-9D5F-9E5F1724E1ED}" presName="horz1" presStyleCnt="0"/>
      <dgm:spPr/>
    </dgm:pt>
    <dgm:pt modelId="{09FC97B1-3F9C-430E-8092-F6AD0A97266D}" type="pres">
      <dgm:prSet presAssocID="{4CF1F70B-7898-4F43-9D5F-9E5F1724E1ED}" presName="tx1" presStyleLbl="revTx" presStyleIdx="3" presStyleCnt="5"/>
      <dgm:spPr/>
    </dgm:pt>
    <dgm:pt modelId="{8704371F-9226-463A-9643-84D7A1E2611B}" type="pres">
      <dgm:prSet presAssocID="{4CF1F70B-7898-4F43-9D5F-9E5F1724E1ED}" presName="vert1" presStyleCnt="0"/>
      <dgm:spPr/>
    </dgm:pt>
    <dgm:pt modelId="{65D6E62C-FD0A-4C57-8565-1C71DD35F7B1}" type="pres">
      <dgm:prSet presAssocID="{A3BDEF7B-62EA-402C-99B7-05338EE173AF}" presName="thickLine" presStyleLbl="alignNode1" presStyleIdx="4" presStyleCnt="5"/>
      <dgm:spPr/>
    </dgm:pt>
    <dgm:pt modelId="{14FB10D6-7536-477B-88EF-1A467BD0BF17}" type="pres">
      <dgm:prSet presAssocID="{A3BDEF7B-62EA-402C-99B7-05338EE173AF}" presName="horz1" presStyleCnt="0"/>
      <dgm:spPr/>
    </dgm:pt>
    <dgm:pt modelId="{8161F332-A87C-46FA-BB4B-AAA90027B7D0}" type="pres">
      <dgm:prSet presAssocID="{A3BDEF7B-62EA-402C-99B7-05338EE173AF}" presName="tx1" presStyleLbl="revTx" presStyleIdx="4" presStyleCnt="5"/>
      <dgm:spPr/>
    </dgm:pt>
    <dgm:pt modelId="{BC560D76-D19A-44FC-8A18-E9AAE5F84730}" type="pres">
      <dgm:prSet presAssocID="{A3BDEF7B-62EA-402C-99B7-05338EE173AF}" presName="vert1" presStyleCnt="0"/>
      <dgm:spPr/>
    </dgm:pt>
  </dgm:ptLst>
  <dgm:cxnLst>
    <dgm:cxn modelId="{19E35B11-C48F-446C-B7C4-9EF5B7FFFA40}" type="presOf" srcId="{B9E4ABBC-392D-4C7C-8204-71EB641139BB}" destId="{76E3368D-1F34-4F38-B392-65050958F47D}" srcOrd="0" destOrd="0" presId="urn:microsoft.com/office/officeart/2008/layout/LinedList"/>
    <dgm:cxn modelId="{8796E61D-3686-472A-8467-8DA48C946C9B}" srcId="{0700F85D-F002-4D90-84DE-1857540A564F}" destId="{B9E4ABBC-392D-4C7C-8204-71EB641139BB}" srcOrd="0" destOrd="0" parTransId="{6A5E0B84-2DB1-455A-86CD-F23FCC7A23FF}" sibTransId="{AC58A48C-6F03-453F-ADBC-501073DF0D95}"/>
    <dgm:cxn modelId="{2FA7022C-5503-489A-AD9A-877161BFE70F}" srcId="{0700F85D-F002-4D90-84DE-1857540A564F}" destId="{204B92DA-E649-4067-83E6-65987961A63D}" srcOrd="2" destOrd="0" parTransId="{1D0C91B2-FC5A-40AB-B556-B17688297673}" sibTransId="{8D30BE38-D45E-4352-8CE3-F01A7013BA88}"/>
    <dgm:cxn modelId="{04607260-3F5D-4E60-96B5-DA97DC12C361}" srcId="{0700F85D-F002-4D90-84DE-1857540A564F}" destId="{0A4DBC9E-98B3-4363-A549-77F8AF07823F}" srcOrd="1" destOrd="0" parTransId="{017D5A2E-A370-41C1-AD82-26D49DAAD98B}" sibTransId="{EABE87A7-3CA3-44DB-BC9A-C7F99383FC54}"/>
    <dgm:cxn modelId="{96E24962-0D1E-4F19-9E7C-349AD6726936}" type="presOf" srcId="{0A4DBC9E-98B3-4363-A549-77F8AF07823F}" destId="{DF35D05A-1D3B-40D1-9641-DE2B0893C359}" srcOrd="0" destOrd="0" presId="urn:microsoft.com/office/officeart/2008/layout/LinedList"/>
    <dgm:cxn modelId="{FCCCF943-4920-456F-BD87-7067DE4C56A7}" type="presOf" srcId="{4CF1F70B-7898-4F43-9D5F-9E5F1724E1ED}" destId="{09FC97B1-3F9C-430E-8092-F6AD0A97266D}" srcOrd="0" destOrd="0" presId="urn:microsoft.com/office/officeart/2008/layout/LinedList"/>
    <dgm:cxn modelId="{E38AEA71-1015-42B3-9418-1860255E9DB7}" srcId="{0700F85D-F002-4D90-84DE-1857540A564F}" destId="{A3BDEF7B-62EA-402C-99B7-05338EE173AF}" srcOrd="4" destOrd="0" parTransId="{7DDC9CBC-529B-4393-B240-A19048CB65E1}" sibTransId="{36B22B91-F2E3-48AA-9ADB-AC0FACD1D649}"/>
    <dgm:cxn modelId="{C8F6A69A-B3B6-4D7F-91B4-A04430390AFF}" type="presOf" srcId="{204B92DA-E649-4067-83E6-65987961A63D}" destId="{DAEAF2C7-4A74-4E5C-8577-E0AC8852A675}" srcOrd="0" destOrd="0" presId="urn:microsoft.com/office/officeart/2008/layout/LinedList"/>
    <dgm:cxn modelId="{18F601A3-630C-4EFD-A095-6C63CB2B3A41}" type="presOf" srcId="{A3BDEF7B-62EA-402C-99B7-05338EE173AF}" destId="{8161F332-A87C-46FA-BB4B-AAA90027B7D0}" srcOrd="0" destOrd="0" presId="urn:microsoft.com/office/officeart/2008/layout/LinedList"/>
    <dgm:cxn modelId="{45F53EB6-B623-4747-BEDB-474B2D449599}" srcId="{0700F85D-F002-4D90-84DE-1857540A564F}" destId="{4CF1F70B-7898-4F43-9D5F-9E5F1724E1ED}" srcOrd="3" destOrd="0" parTransId="{3E1FA537-02CA-4482-A535-D44AC6D5D84B}" sibTransId="{0F8BA88B-03A4-4BF3-B8E2-3357DA697C50}"/>
    <dgm:cxn modelId="{009F6BF0-E6BA-428B-98CD-B45BEB1FA48E}" type="presOf" srcId="{0700F85D-F002-4D90-84DE-1857540A564F}" destId="{056CEFEB-422B-415B-8399-CEA665A05561}" srcOrd="0" destOrd="0" presId="urn:microsoft.com/office/officeart/2008/layout/LinedList"/>
    <dgm:cxn modelId="{A2FEC257-1BE0-4A77-8872-FFE1FC0652DC}" type="presParOf" srcId="{056CEFEB-422B-415B-8399-CEA665A05561}" destId="{25D4F8D6-24B8-4BCB-B976-A925A1BB67EC}" srcOrd="0" destOrd="0" presId="urn:microsoft.com/office/officeart/2008/layout/LinedList"/>
    <dgm:cxn modelId="{91739417-3C66-4F46-99D9-4B651B289F97}" type="presParOf" srcId="{056CEFEB-422B-415B-8399-CEA665A05561}" destId="{87C8026E-C6DF-48B7-A8CF-4F1ED75BB9EB}" srcOrd="1" destOrd="0" presId="urn:microsoft.com/office/officeart/2008/layout/LinedList"/>
    <dgm:cxn modelId="{AE3B7D83-0F77-4B36-96BA-897FF98927B3}" type="presParOf" srcId="{87C8026E-C6DF-48B7-A8CF-4F1ED75BB9EB}" destId="{76E3368D-1F34-4F38-B392-65050958F47D}" srcOrd="0" destOrd="0" presId="urn:microsoft.com/office/officeart/2008/layout/LinedList"/>
    <dgm:cxn modelId="{2126C9DC-2589-42E8-AE4F-5B1C01D613B7}" type="presParOf" srcId="{87C8026E-C6DF-48B7-A8CF-4F1ED75BB9EB}" destId="{7FA901AA-3B2F-4031-A64B-5D130415C7B9}" srcOrd="1" destOrd="0" presId="urn:microsoft.com/office/officeart/2008/layout/LinedList"/>
    <dgm:cxn modelId="{E14C2A0A-244B-4BAA-875B-DC28855C6202}" type="presParOf" srcId="{056CEFEB-422B-415B-8399-CEA665A05561}" destId="{85BE001B-22FF-4C81-AD3B-AD94FDE3B7C7}" srcOrd="2" destOrd="0" presId="urn:microsoft.com/office/officeart/2008/layout/LinedList"/>
    <dgm:cxn modelId="{7448273D-FFF1-4204-AC23-EE6119090542}" type="presParOf" srcId="{056CEFEB-422B-415B-8399-CEA665A05561}" destId="{7FF79651-A05C-4D49-B397-AA195E89C399}" srcOrd="3" destOrd="0" presId="urn:microsoft.com/office/officeart/2008/layout/LinedList"/>
    <dgm:cxn modelId="{054A8765-07D5-4749-B0DD-6A5FAE78FC99}" type="presParOf" srcId="{7FF79651-A05C-4D49-B397-AA195E89C399}" destId="{DF35D05A-1D3B-40D1-9641-DE2B0893C359}" srcOrd="0" destOrd="0" presId="urn:microsoft.com/office/officeart/2008/layout/LinedList"/>
    <dgm:cxn modelId="{DD4AFC9E-A8C6-4C3A-9A6B-4D43B8CE2EBA}" type="presParOf" srcId="{7FF79651-A05C-4D49-B397-AA195E89C399}" destId="{C5BC84C2-F7D3-4F16-B0AC-CB3BE443EE84}" srcOrd="1" destOrd="0" presId="urn:microsoft.com/office/officeart/2008/layout/LinedList"/>
    <dgm:cxn modelId="{D5ECC1AC-E1A6-4DEB-9E29-65BED3D79551}" type="presParOf" srcId="{056CEFEB-422B-415B-8399-CEA665A05561}" destId="{5DA3C87E-1363-4109-9910-67B20DF99AF3}" srcOrd="4" destOrd="0" presId="urn:microsoft.com/office/officeart/2008/layout/LinedList"/>
    <dgm:cxn modelId="{47BC29FC-2ADF-495F-94B2-1961F665A97D}" type="presParOf" srcId="{056CEFEB-422B-415B-8399-CEA665A05561}" destId="{30223CCC-6740-4AF4-895E-81EA94276EFB}" srcOrd="5" destOrd="0" presId="urn:microsoft.com/office/officeart/2008/layout/LinedList"/>
    <dgm:cxn modelId="{DCE8255E-8EDE-469C-BB14-51EE3FB574C9}" type="presParOf" srcId="{30223CCC-6740-4AF4-895E-81EA94276EFB}" destId="{DAEAF2C7-4A74-4E5C-8577-E0AC8852A675}" srcOrd="0" destOrd="0" presId="urn:microsoft.com/office/officeart/2008/layout/LinedList"/>
    <dgm:cxn modelId="{AD1AAAC7-163F-46CF-9CD1-A25C39F2FB52}" type="presParOf" srcId="{30223CCC-6740-4AF4-895E-81EA94276EFB}" destId="{FADFF820-15BA-499B-8E10-425D57F068F7}" srcOrd="1" destOrd="0" presId="urn:microsoft.com/office/officeart/2008/layout/LinedList"/>
    <dgm:cxn modelId="{4032C891-9DD4-450F-ADAE-6B72D8C64B14}" type="presParOf" srcId="{056CEFEB-422B-415B-8399-CEA665A05561}" destId="{7631719C-F916-48FB-99EC-4866AF63FD53}" srcOrd="6" destOrd="0" presId="urn:microsoft.com/office/officeart/2008/layout/LinedList"/>
    <dgm:cxn modelId="{6C03F384-783A-4727-9093-78ACAB6EFBE7}" type="presParOf" srcId="{056CEFEB-422B-415B-8399-CEA665A05561}" destId="{7EE894F4-B402-4E0A-B99D-934316B99C0C}" srcOrd="7" destOrd="0" presId="urn:microsoft.com/office/officeart/2008/layout/LinedList"/>
    <dgm:cxn modelId="{0A6004C9-DA1E-42BA-9361-BAFB6B9F141E}" type="presParOf" srcId="{7EE894F4-B402-4E0A-B99D-934316B99C0C}" destId="{09FC97B1-3F9C-430E-8092-F6AD0A97266D}" srcOrd="0" destOrd="0" presId="urn:microsoft.com/office/officeart/2008/layout/LinedList"/>
    <dgm:cxn modelId="{5AC642AA-9EC0-4DB2-82E4-163280DE4D50}" type="presParOf" srcId="{7EE894F4-B402-4E0A-B99D-934316B99C0C}" destId="{8704371F-9226-463A-9643-84D7A1E2611B}" srcOrd="1" destOrd="0" presId="urn:microsoft.com/office/officeart/2008/layout/LinedList"/>
    <dgm:cxn modelId="{FDD1C756-F026-415E-96E6-49BD100E9A1F}" type="presParOf" srcId="{056CEFEB-422B-415B-8399-CEA665A05561}" destId="{65D6E62C-FD0A-4C57-8565-1C71DD35F7B1}" srcOrd="8" destOrd="0" presId="urn:microsoft.com/office/officeart/2008/layout/LinedList"/>
    <dgm:cxn modelId="{A8F0C0E5-1AFE-4060-AE02-31D9C9C532F8}" type="presParOf" srcId="{056CEFEB-422B-415B-8399-CEA665A05561}" destId="{14FB10D6-7536-477B-88EF-1A467BD0BF17}" srcOrd="9" destOrd="0" presId="urn:microsoft.com/office/officeart/2008/layout/LinedList"/>
    <dgm:cxn modelId="{89AB7BAB-270C-489B-A93E-3DF0A603C0B1}" type="presParOf" srcId="{14FB10D6-7536-477B-88EF-1A467BD0BF17}" destId="{8161F332-A87C-46FA-BB4B-AAA90027B7D0}" srcOrd="0" destOrd="0" presId="urn:microsoft.com/office/officeart/2008/layout/LinedList"/>
    <dgm:cxn modelId="{B6A5C714-5657-4BC4-8594-DACFC74B8432}" type="presParOf" srcId="{14FB10D6-7536-477B-88EF-1A467BD0BF17}" destId="{BC560D76-D19A-44FC-8A18-E9AAE5F847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BC57C1-D692-4D20-A80B-43C14044777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D1B784-2859-4A35-A49F-54532EE89148}">
      <dgm:prSet/>
      <dgm:spPr/>
      <dgm:t>
        <a:bodyPr/>
        <a:lstStyle/>
        <a:p>
          <a:pPr>
            <a:defRPr b="1"/>
          </a:pPr>
          <a:r>
            <a:rPr lang="en-US"/>
            <a:t>Source: </a:t>
          </a:r>
          <a:r>
            <a:rPr lang="en-US">
              <a:hlinkClick xmlns:r="http://schemas.openxmlformats.org/officeDocument/2006/relationships" r:id="rId1"/>
            </a:rPr>
            <a:t>Sample Sales Data</a:t>
          </a:r>
          <a:r>
            <a:rPr lang="en-US"/>
            <a:t>[Kaggle]</a:t>
          </a:r>
        </a:p>
      </dgm:t>
    </dgm:pt>
    <dgm:pt modelId="{B70FA5E8-E64D-4F63-9F31-A3BDC5D71E68}" type="parTrans" cxnId="{5306AA74-E326-4005-8C4D-D771CDC65705}">
      <dgm:prSet/>
      <dgm:spPr/>
      <dgm:t>
        <a:bodyPr/>
        <a:lstStyle/>
        <a:p>
          <a:endParaRPr lang="en-US"/>
        </a:p>
      </dgm:t>
    </dgm:pt>
    <dgm:pt modelId="{95103023-B6BC-473B-B2C4-6382B71E7B1A}" type="sibTrans" cxnId="{5306AA74-E326-4005-8C4D-D771CDC65705}">
      <dgm:prSet/>
      <dgm:spPr/>
      <dgm:t>
        <a:bodyPr/>
        <a:lstStyle/>
        <a:p>
          <a:endParaRPr lang="en-US"/>
        </a:p>
      </dgm:t>
    </dgm:pt>
    <dgm:pt modelId="{A689D6C5-D644-45F1-A675-3260D7AF694C}">
      <dgm:prSet/>
      <dgm:spPr/>
      <dgm:t>
        <a:bodyPr/>
        <a:lstStyle/>
        <a:p>
          <a:pPr>
            <a:defRPr b="1"/>
          </a:pPr>
          <a:r>
            <a:rPr lang="en-US"/>
            <a:t>Size: 2823 records</a:t>
          </a:r>
        </a:p>
      </dgm:t>
    </dgm:pt>
    <dgm:pt modelId="{E67B8341-DC58-4BF2-8884-CF38E746F502}" type="parTrans" cxnId="{286084FA-FD31-4F7D-8B95-36BC72DACA29}">
      <dgm:prSet/>
      <dgm:spPr/>
      <dgm:t>
        <a:bodyPr/>
        <a:lstStyle/>
        <a:p>
          <a:endParaRPr lang="en-US"/>
        </a:p>
      </dgm:t>
    </dgm:pt>
    <dgm:pt modelId="{64E7E8E8-36BF-47ED-8500-B924F0BFB103}" type="sibTrans" cxnId="{286084FA-FD31-4F7D-8B95-36BC72DACA29}">
      <dgm:prSet/>
      <dgm:spPr/>
      <dgm:t>
        <a:bodyPr/>
        <a:lstStyle/>
        <a:p>
          <a:endParaRPr lang="en-US"/>
        </a:p>
      </dgm:t>
    </dgm:pt>
    <dgm:pt modelId="{409FCE64-836B-41A5-804C-C12629FECC1F}">
      <dgm:prSet/>
      <dgm:spPr/>
      <dgm:t>
        <a:bodyPr/>
        <a:lstStyle/>
        <a:p>
          <a:pPr>
            <a:defRPr b="1"/>
          </a:pPr>
          <a:r>
            <a:rPr lang="en-US"/>
            <a:t>Time period: 2003-2005</a:t>
          </a:r>
        </a:p>
      </dgm:t>
    </dgm:pt>
    <dgm:pt modelId="{9C50241A-968B-45B5-B5D3-AFCB64CC8748}" type="parTrans" cxnId="{7848E6FF-98CC-4178-B402-FF36AC68A108}">
      <dgm:prSet/>
      <dgm:spPr/>
      <dgm:t>
        <a:bodyPr/>
        <a:lstStyle/>
        <a:p>
          <a:endParaRPr lang="en-US"/>
        </a:p>
      </dgm:t>
    </dgm:pt>
    <dgm:pt modelId="{0D73DF8A-2F22-4C6C-9766-61ED9230B676}" type="sibTrans" cxnId="{7848E6FF-98CC-4178-B402-FF36AC68A108}">
      <dgm:prSet/>
      <dgm:spPr/>
      <dgm:t>
        <a:bodyPr/>
        <a:lstStyle/>
        <a:p>
          <a:endParaRPr lang="en-US"/>
        </a:p>
      </dgm:t>
    </dgm:pt>
    <dgm:pt modelId="{458A544D-D65E-4D17-948E-99B33DC58503}">
      <dgm:prSet/>
      <dgm:spPr/>
      <dgm:t>
        <a:bodyPr/>
        <a:lstStyle/>
        <a:p>
          <a:pPr>
            <a:defRPr b="1"/>
          </a:pPr>
          <a:r>
            <a:rPr lang="en-US"/>
            <a:t>Key data fields:</a:t>
          </a:r>
        </a:p>
      </dgm:t>
    </dgm:pt>
    <dgm:pt modelId="{A775334F-CA03-4914-8598-7DC004559FAA}" type="parTrans" cxnId="{57D73AF6-A369-4502-972F-D57B1DDE8CE9}">
      <dgm:prSet/>
      <dgm:spPr/>
      <dgm:t>
        <a:bodyPr/>
        <a:lstStyle/>
        <a:p>
          <a:endParaRPr lang="en-US"/>
        </a:p>
      </dgm:t>
    </dgm:pt>
    <dgm:pt modelId="{E7E9D228-4469-4B6D-B61F-FCFF7F7371FA}" type="sibTrans" cxnId="{57D73AF6-A369-4502-972F-D57B1DDE8CE9}">
      <dgm:prSet/>
      <dgm:spPr/>
      <dgm:t>
        <a:bodyPr/>
        <a:lstStyle/>
        <a:p>
          <a:endParaRPr lang="en-US"/>
        </a:p>
      </dgm:t>
    </dgm:pt>
    <dgm:pt modelId="{2622C2F8-1669-4A88-93F0-38A0E73DF80A}">
      <dgm:prSet/>
      <dgm:spPr/>
      <dgm:t>
        <a:bodyPr/>
        <a:lstStyle/>
        <a:p>
          <a:r>
            <a:rPr lang="en-US"/>
            <a:t>+ QUANTITYORDERED: Order quantity</a:t>
          </a:r>
        </a:p>
      </dgm:t>
    </dgm:pt>
    <dgm:pt modelId="{66153BDE-58D9-4BB3-9F1A-83E5C3A3C55D}" type="parTrans" cxnId="{E83D034E-7A96-4098-932E-053B27E75EEC}">
      <dgm:prSet/>
      <dgm:spPr/>
      <dgm:t>
        <a:bodyPr/>
        <a:lstStyle/>
        <a:p>
          <a:endParaRPr lang="en-US"/>
        </a:p>
      </dgm:t>
    </dgm:pt>
    <dgm:pt modelId="{EC719DB7-17A2-497F-9DAD-28AAD5A3178A}" type="sibTrans" cxnId="{E83D034E-7A96-4098-932E-053B27E75EEC}">
      <dgm:prSet/>
      <dgm:spPr/>
      <dgm:t>
        <a:bodyPr/>
        <a:lstStyle/>
        <a:p>
          <a:endParaRPr lang="en-US"/>
        </a:p>
      </dgm:t>
    </dgm:pt>
    <dgm:pt modelId="{2CC3FB1E-80A5-4D35-A601-795A9C8B58CC}">
      <dgm:prSet/>
      <dgm:spPr/>
      <dgm:t>
        <a:bodyPr/>
        <a:lstStyle/>
        <a:p>
          <a:r>
            <a:rPr lang="en-US"/>
            <a:t>+ PRICEEACH: Price per unit </a:t>
          </a:r>
        </a:p>
      </dgm:t>
    </dgm:pt>
    <dgm:pt modelId="{5953D6D3-43D6-4A8D-95CB-D6A4DD7B2C4A}" type="parTrans" cxnId="{9419FBB4-9672-4E3B-8735-83F9276D2DF4}">
      <dgm:prSet/>
      <dgm:spPr/>
      <dgm:t>
        <a:bodyPr/>
        <a:lstStyle/>
        <a:p>
          <a:endParaRPr lang="en-US"/>
        </a:p>
      </dgm:t>
    </dgm:pt>
    <dgm:pt modelId="{76A5CCB0-9308-4EDF-9C18-141B73AF6880}" type="sibTrans" cxnId="{9419FBB4-9672-4E3B-8735-83F9276D2DF4}">
      <dgm:prSet/>
      <dgm:spPr/>
      <dgm:t>
        <a:bodyPr/>
        <a:lstStyle/>
        <a:p>
          <a:endParaRPr lang="en-US"/>
        </a:p>
      </dgm:t>
    </dgm:pt>
    <dgm:pt modelId="{38895191-242F-4D79-B8C7-E4D32995E4AD}">
      <dgm:prSet/>
      <dgm:spPr/>
      <dgm:t>
        <a:bodyPr/>
        <a:lstStyle/>
        <a:p>
          <a:r>
            <a:rPr lang="en-US"/>
            <a:t>+ PRODUCTLINE: Product category </a:t>
          </a:r>
        </a:p>
      </dgm:t>
    </dgm:pt>
    <dgm:pt modelId="{77299D1C-FECD-43ED-A031-4CD41DA40556}" type="parTrans" cxnId="{FD6D0F79-2DCF-46D2-AB12-243A82326AF4}">
      <dgm:prSet/>
      <dgm:spPr/>
      <dgm:t>
        <a:bodyPr/>
        <a:lstStyle/>
        <a:p>
          <a:endParaRPr lang="en-US"/>
        </a:p>
      </dgm:t>
    </dgm:pt>
    <dgm:pt modelId="{6B12DAA9-32A9-4E1A-8620-9033077C5756}" type="sibTrans" cxnId="{FD6D0F79-2DCF-46D2-AB12-243A82326AF4}">
      <dgm:prSet/>
      <dgm:spPr/>
      <dgm:t>
        <a:bodyPr/>
        <a:lstStyle/>
        <a:p>
          <a:endParaRPr lang="en-US"/>
        </a:p>
      </dgm:t>
    </dgm:pt>
    <dgm:pt modelId="{351A6866-DA63-424A-AC64-85430CC9A340}">
      <dgm:prSet/>
      <dgm:spPr/>
      <dgm:t>
        <a:bodyPr/>
        <a:lstStyle/>
        <a:p>
          <a:r>
            <a:rPr lang="en-US" dirty="0"/>
            <a:t>+ MSRP: Manufacturer's Suggested Retail Price </a:t>
          </a:r>
        </a:p>
      </dgm:t>
    </dgm:pt>
    <dgm:pt modelId="{CDF9CB1B-ED3D-471D-B78F-D9A11A5C31B1}" type="parTrans" cxnId="{349D1B6C-FE6D-4657-ACF6-97C509EADC85}">
      <dgm:prSet/>
      <dgm:spPr/>
      <dgm:t>
        <a:bodyPr/>
        <a:lstStyle/>
        <a:p>
          <a:endParaRPr lang="en-US"/>
        </a:p>
      </dgm:t>
    </dgm:pt>
    <dgm:pt modelId="{183EF581-E9CA-425E-A725-A10FFF5C88AA}" type="sibTrans" cxnId="{349D1B6C-FE6D-4657-ACF6-97C509EADC85}">
      <dgm:prSet/>
      <dgm:spPr/>
      <dgm:t>
        <a:bodyPr/>
        <a:lstStyle/>
        <a:p>
          <a:endParaRPr lang="en-US"/>
        </a:p>
      </dgm:t>
    </dgm:pt>
    <dgm:pt modelId="{D702E0BA-4FF0-421D-9F2F-921CB2A4C222}">
      <dgm:prSet/>
      <dgm:spPr/>
      <dgm:t>
        <a:bodyPr/>
        <a:lstStyle/>
        <a:p>
          <a:r>
            <a:rPr lang="en-US"/>
            <a:t>+ DEALSIZE: Order size category</a:t>
          </a:r>
        </a:p>
      </dgm:t>
    </dgm:pt>
    <dgm:pt modelId="{E0EBDBDC-8797-4A4E-9865-C5BD136AEE95}" type="parTrans" cxnId="{78F218A6-6210-42E0-A6CC-7BD740E7173B}">
      <dgm:prSet/>
      <dgm:spPr/>
      <dgm:t>
        <a:bodyPr/>
        <a:lstStyle/>
        <a:p>
          <a:endParaRPr lang="en-US"/>
        </a:p>
      </dgm:t>
    </dgm:pt>
    <dgm:pt modelId="{3DA45A9B-63B2-4BAE-86F2-E04072692F4A}" type="sibTrans" cxnId="{78F218A6-6210-42E0-A6CC-7BD740E7173B}">
      <dgm:prSet/>
      <dgm:spPr/>
      <dgm:t>
        <a:bodyPr/>
        <a:lstStyle/>
        <a:p>
          <a:endParaRPr lang="en-US"/>
        </a:p>
      </dgm:t>
    </dgm:pt>
    <dgm:pt modelId="{A47C03C6-240C-44D1-9F16-ECF7D6E28376}" type="pres">
      <dgm:prSet presAssocID="{C6BC57C1-D692-4D20-A80B-43C14044777B}" presName="root" presStyleCnt="0">
        <dgm:presLayoutVars>
          <dgm:dir/>
          <dgm:resizeHandles val="exact"/>
        </dgm:presLayoutVars>
      </dgm:prSet>
      <dgm:spPr/>
    </dgm:pt>
    <dgm:pt modelId="{56C97294-8826-4A04-A204-9312DB95A2B1}" type="pres">
      <dgm:prSet presAssocID="{D7D1B784-2859-4A35-A49F-54532EE89148}" presName="compNode" presStyleCnt="0"/>
      <dgm:spPr/>
    </dgm:pt>
    <dgm:pt modelId="{51F9A0C9-FBC0-4E56-859D-7704A100C883}" type="pres">
      <dgm:prSet presAssocID="{D7D1B784-2859-4A35-A49F-54532EE89148}" presName="iconRect" presStyleLbl="node1" presStyleIdx="0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FEC212B-DEA6-43D4-BFE3-44705247AC24}" type="pres">
      <dgm:prSet presAssocID="{D7D1B784-2859-4A35-A49F-54532EE89148}" presName="iconSpace" presStyleCnt="0"/>
      <dgm:spPr/>
    </dgm:pt>
    <dgm:pt modelId="{F002B70B-FF91-4653-9FFF-5A642363669A}" type="pres">
      <dgm:prSet presAssocID="{D7D1B784-2859-4A35-A49F-54532EE89148}" presName="parTx" presStyleLbl="revTx" presStyleIdx="0" presStyleCnt="8">
        <dgm:presLayoutVars>
          <dgm:chMax val="0"/>
          <dgm:chPref val="0"/>
        </dgm:presLayoutVars>
      </dgm:prSet>
      <dgm:spPr/>
    </dgm:pt>
    <dgm:pt modelId="{3F2719D3-BB99-4622-8988-06321272DE35}" type="pres">
      <dgm:prSet presAssocID="{D7D1B784-2859-4A35-A49F-54532EE89148}" presName="txSpace" presStyleCnt="0"/>
      <dgm:spPr/>
    </dgm:pt>
    <dgm:pt modelId="{91B52D28-EEC5-4AA2-AF62-BF048F7B1D76}" type="pres">
      <dgm:prSet presAssocID="{D7D1B784-2859-4A35-A49F-54532EE89148}" presName="desTx" presStyleLbl="revTx" presStyleIdx="1" presStyleCnt="8">
        <dgm:presLayoutVars/>
      </dgm:prSet>
      <dgm:spPr/>
    </dgm:pt>
    <dgm:pt modelId="{CD772F68-1DB4-4D03-95EE-96DB47838862}" type="pres">
      <dgm:prSet presAssocID="{95103023-B6BC-473B-B2C4-6382B71E7B1A}" presName="sibTrans" presStyleCnt="0"/>
      <dgm:spPr/>
    </dgm:pt>
    <dgm:pt modelId="{98DE101B-ED09-43F6-BD25-490311C21893}" type="pres">
      <dgm:prSet presAssocID="{A689D6C5-D644-45F1-A675-3260D7AF694C}" presName="compNode" presStyleCnt="0"/>
      <dgm:spPr/>
    </dgm:pt>
    <dgm:pt modelId="{4005F76C-B349-4DDE-B44E-FEF2B5FEF496}" type="pres">
      <dgm:prSet presAssocID="{A689D6C5-D644-45F1-A675-3260D7AF694C}" presName="iconRect" presStyleLbl="node1" presStyleIdx="1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A128234-73CE-45D0-B86A-4CAC713C0915}" type="pres">
      <dgm:prSet presAssocID="{A689D6C5-D644-45F1-A675-3260D7AF694C}" presName="iconSpace" presStyleCnt="0"/>
      <dgm:spPr/>
    </dgm:pt>
    <dgm:pt modelId="{84BCD920-07B1-4F2D-8BD8-2F13DFEC3603}" type="pres">
      <dgm:prSet presAssocID="{A689D6C5-D644-45F1-A675-3260D7AF694C}" presName="parTx" presStyleLbl="revTx" presStyleIdx="2" presStyleCnt="8">
        <dgm:presLayoutVars>
          <dgm:chMax val="0"/>
          <dgm:chPref val="0"/>
        </dgm:presLayoutVars>
      </dgm:prSet>
      <dgm:spPr/>
    </dgm:pt>
    <dgm:pt modelId="{DA1BF750-D1EA-4A93-A38F-F336AEF4872B}" type="pres">
      <dgm:prSet presAssocID="{A689D6C5-D644-45F1-A675-3260D7AF694C}" presName="txSpace" presStyleCnt="0"/>
      <dgm:spPr/>
    </dgm:pt>
    <dgm:pt modelId="{A4CCB9F7-D83D-4940-AE78-F8B1F2D2CB54}" type="pres">
      <dgm:prSet presAssocID="{A689D6C5-D644-45F1-A675-3260D7AF694C}" presName="desTx" presStyleLbl="revTx" presStyleIdx="3" presStyleCnt="8">
        <dgm:presLayoutVars/>
      </dgm:prSet>
      <dgm:spPr/>
    </dgm:pt>
    <dgm:pt modelId="{0B2FB362-D4DB-4029-A5E0-B02004B077C3}" type="pres">
      <dgm:prSet presAssocID="{64E7E8E8-36BF-47ED-8500-B924F0BFB103}" presName="sibTrans" presStyleCnt="0"/>
      <dgm:spPr/>
    </dgm:pt>
    <dgm:pt modelId="{13E4EA8C-789C-4133-AF4F-3A8D3D43A6BD}" type="pres">
      <dgm:prSet presAssocID="{409FCE64-836B-41A5-804C-C12629FECC1F}" presName="compNode" presStyleCnt="0"/>
      <dgm:spPr/>
    </dgm:pt>
    <dgm:pt modelId="{BE2BEF1E-F47F-41E0-ABAA-5AFAA5C8EB66}" type="pres">
      <dgm:prSet presAssocID="{409FCE64-836B-41A5-804C-C12629FECC1F}" presName="iconRect" presStyleLbl="node1" presStyleIdx="2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C77F750-26CE-4D38-99D0-EE6FF529B742}" type="pres">
      <dgm:prSet presAssocID="{409FCE64-836B-41A5-804C-C12629FECC1F}" presName="iconSpace" presStyleCnt="0"/>
      <dgm:spPr/>
    </dgm:pt>
    <dgm:pt modelId="{68F153D0-6AB1-4A4B-AEDD-681EC5B21ACF}" type="pres">
      <dgm:prSet presAssocID="{409FCE64-836B-41A5-804C-C12629FECC1F}" presName="parTx" presStyleLbl="revTx" presStyleIdx="4" presStyleCnt="8">
        <dgm:presLayoutVars>
          <dgm:chMax val="0"/>
          <dgm:chPref val="0"/>
        </dgm:presLayoutVars>
      </dgm:prSet>
      <dgm:spPr/>
    </dgm:pt>
    <dgm:pt modelId="{EB90D55E-5412-42F7-912B-F766350A9D97}" type="pres">
      <dgm:prSet presAssocID="{409FCE64-836B-41A5-804C-C12629FECC1F}" presName="txSpace" presStyleCnt="0"/>
      <dgm:spPr/>
    </dgm:pt>
    <dgm:pt modelId="{9AE6A09B-7C04-48BB-9257-46B4A5635A44}" type="pres">
      <dgm:prSet presAssocID="{409FCE64-836B-41A5-804C-C12629FECC1F}" presName="desTx" presStyleLbl="revTx" presStyleIdx="5" presStyleCnt="8">
        <dgm:presLayoutVars/>
      </dgm:prSet>
      <dgm:spPr/>
    </dgm:pt>
    <dgm:pt modelId="{5B2D616F-92A9-4019-BB43-D777603B9B1A}" type="pres">
      <dgm:prSet presAssocID="{0D73DF8A-2F22-4C6C-9766-61ED9230B676}" presName="sibTrans" presStyleCnt="0"/>
      <dgm:spPr/>
    </dgm:pt>
    <dgm:pt modelId="{C859BBEF-598F-47C7-90C7-D38F53380456}" type="pres">
      <dgm:prSet presAssocID="{458A544D-D65E-4D17-948E-99B33DC58503}" presName="compNode" presStyleCnt="0"/>
      <dgm:spPr/>
    </dgm:pt>
    <dgm:pt modelId="{AFBD0F7F-FBFA-4208-8075-DBA5231A0665}" type="pres">
      <dgm:prSet presAssocID="{458A544D-D65E-4D17-948E-99B33DC58503}" presName="iconRect" presStyleLbl="node1" presStyleIdx="3" presStyleCnt="4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B6C07DD1-8E64-49E0-A4AF-0D8F3ABDA807}" type="pres">
      <dgm:prSet presAssocID="{458A544D-D65E-4D17-948E-99B33DC58503}" presName="iconSpace" presStyleCnt="0"/>
      <dgm:spPr/>
    </dgm:pt>
    <dgm:pt modelId="{C4F86DE4-6D1B-497C-A8B0-1D8746D2D04C}" type="pres">
      <dgm:prSet presAssocID="{458A544D-D65E-4D17-948E-99B33DC58503}" presName="parTx" presStyleLbl="revTx" presStyleIdx="6" presStyleCnt="8">
        <dgm:presLayoutVars>
          <dgm:chMax val="0"/>
          <dgm:chPref val="0"/>
        </dgm:presLayoutVars>
      </dgm:prSet>
      <dgm:spPr/>
    </dgm:pt>
    <dgm:pt modelId="{BD55B0CC-EC18-4BFB-AF47-450E6B2F6583}" type="pres">
      <dgm:prSet presAssocID="{458A544D-D65E-4D17-948E-99B33DC58503}" presName="txSpace" presStyleCnt="0"/>
      <dgm:spPr/>
    </dgm:pt>
    <dgm:pt modelId="{D5558E07-085C-4534-80CA-3E190CA203D7}" type="pres">
      <dgm:prSet presAssocID="{458A544D-D65E-4D17-948E-99B33DC58503}" presName="desTx" presStyleLbl="revTx" presStyleIdx="7" presStyleCnt="8">
        <dgm:presLayoutVars/>
      </dgm:prSet>
      <dgm:spPr/>
    </dgm:pt>
  </dgm:ptLst>
  <dgm:cxnLst>
    <dgm:cxn modelId="{EA0EFC26-9AB2-4F24-8CE6-7348E4B7223E}" type="presOf" srcId="{D7D1B784-2859-4A35-A49F-54532EE89148}" destId="{F002B70B-FF91-4653-9FFF-5A642363669A}" srcOrd="0" destOrd="0" presId="urn:microsoft.com/office/officeart/2018/2/layout/IconLabelDescriptionList"/>
    <dgm:cxn modelId="{349D1B6C-FE6D-4657-ACF6-97C509EADC85}" srcId="{458A544D-D65E-4D17-948E-99B33DC58503}" destId="{351A6866-DA63-424A-AC64-85430CC9A340}" srcOrd="3" destOrd="0" parTransId="{CDF9CB1B-ED3D-471D-B78F-D9A11A5C31B1}" sibTransId="{183EF581-E9CA-425E-A725-A10FFF5C88AA}"/>
    <dgm:cxn modelId="{E83D034E-7A96-4098-932E-053B27E75EEC}" srcId="{458A544D-D65E-4D17-948E-99B33DC58503}" destId="{2622C2F8-1669-4A88-93F0-38A0E73DF80A}" srcOrd="0" destOrd="0" parTransId="{66153BDE-58D9-4BB3-9F1A-83E5C3A3C55D}" sibTransId="{EC719DB7-17A2-497F-9DAD-28AAD5A3178A}"/>
    <dgm:cxn modelId="{5306AA74-E326-4005-8C4D-D771CDC65705}" srcId="{C6BC57C1-D692-4D20-A80B-43C14044777B}" destId="{D7D1B784-2859-4A35-A49F-54532EE89148}" srcOrd="0" destOrd="0" parTransId="{B70FA5E8-E64D-4F63-9F31-A3BDC5D71E68}" sibTransId="{95103023-B6BC-473B-B2C4-6382B71E7B1A}"/>
    <dgm:cxn modelId="{FD6D0F79-2DCF-46D2-AB12-243A82326AF4}" srcId="{458A544D-D65E-4D17-948E-99B33DC58503}" destId="{38895191-242F-4D79-B8C7-E4D32995E4AD}" srcOrd="2" destOrd="0" parTransId="{77299D1C-FECD-43ED-A031-4CD41DA40556}" sibTransId="{6B12DAA9-32A9-4E1A-8620-9033077C5756}"/>
    <dgm:cxn modelId="{60A72C59-EC98-4F76-A591-2C9BDF15934B}" type="presOf" srcId="{458A544D-D65E-4D17-948E-99B33DC58503}" destId="{C4F86DE4-6D1B-497C-A8B0-1D8746D2D04C}" srcOrd="0" destOrd="0" presId="urn:microsoft.com/office/officeart/2018/2/layout/IconLabelDescriptionList"/>
    <dgm:cxn modelId="{CA2CFB93-044D-4939-85ED-DF7B7DFD02B1}" type="presOf" srcId="{38895191-242F-4D79-B8C7-E4D32995E4AD}" destId="{D5558E07-085C-4534-80CA-3E190CA203D7}" srcOrd="0" destOrd="2" presId="urn:microsoft.com/office/officeart/2018/2/layout/IconLabelDescriptionList"/>
    <dgm:cxn modelId="{20455696-3C29-4B68-839E-28D5D54392F2}" type="presOf" srcId="{D702E0BA-4FF0-421D-9F2F-921CB2A4C222}" destId="{D5558E07-085C-4534-80CA-3E190CA203D7}" srcOrd="0" destOrd="4" presId="urn:microsoft.com/office/officeart/2018/2/layout/IconLabelDescriptionList"/>
    <dgm:cxn modelId="{0A843BA3-2035-435C-A83F-FAA2EF342C50}" type="presOf" srcId="{409FCE64-836B-41A5-804C-C12629FECC1F}" destId="{68F153D0-6AB1-4A4B-AEDD-681EC5B21ACF}" srcOrd="0" destOrd="0" presId="urn:microsoft.com/office/officeart/2018/2/layout/IconLabelDescriptionList"/>
    <dgm:cxn modelId="{78F218A6-6210-42E0-A6CC-7BD740E7173B}" srcId="{458A544D-D65E-4D17-948E-99B33DC58503}" destId="{D702E0BA-4FF0-421D-9F2F-921CB2A4C222}" srcOrd="4" destOrd="0" parTransId="{E0EBDBDC-8797-4A4E-9865-C5BD136AEE95}" sibTransId="{3DA45A9B-63B2-4BAE-86F2-E04072692F4A}"/>
    <dgm:cxn modelId="{A013BEAE-62C9-4BA8-929B-A941D57F8588}" type="presOf" srcId="{2622C2F8-1669-4A88-93F0-38A0E73DF80A}" destId="{D5558E07-085C-4534-80CA-3E190CA203D7}" srcOrd="0" destOrd="0" presId="urn:microsoft.com/office/officeart/2018/2/layout/IconLabelDescriptionList"/>
    <dgm:cxn modelId="{9419FBB4-9672-4E3B-8735-83F9276D2DF4}" srcId="{458A544D-D65E-4D17-948E-99B33DC58503}" destId="{2CC3FB1E-80A5-4D35-A601-795A9C8B58CC}" srcOrd="1" destOrd="0" parTransId="{5953D6D3-43D6-4A8D-95CB-D6A4DD7B2C4A}" sibTransId="{76A5CCB0-9308-4EDF-9C18-141B73AF6880}"/>
    <dgm:cxn modelId="{7CDC52BE-23F3-4297-A00C-B0E47B1CB3AE}" type="presOf" srcId="{C6BC57C1-D692-4D20-A80B-43C14044777B}" destId="{A47C03C6-240C-44D1-9F16-ECF7D6E28376}" srcOrd="0" destOrd="0" presId="urn:microsoft.com/office/officeart/2018/2/layout/IconLabelDescriptionList"/>
    <dgm:cxn modelId="{1BF4ABCB-2AA4-4FFA-9DDE-C4887E13B893}" type="presOf" srcId="{2CC3FB1E-80A5-4D35-A601-795A9C8B58CC}" destId="{D5558E07-085C-4534-80CA-3E190CA203D7}" srcOrd="0" destOrd="1" presId="urn:microsoft.com/office/officeart/2018/2/layout/IconLabelDescriptionList"/>
    <dgm:cxn modelId="{21493FF5-BDBE-4F16-B6E6-77EA2469E9C1}" type="presOf" srcId="{351A6866-DA63-424A-AC64-85430CC9A340}" destId="{D5558E07-085C-4534-80CA-3E190CA203D7}" srcOrd="0" destOrd="3" presId="urn:microsoft.com/office/officeart/2018/2/layout/IconLabelDescriptionList"/>
    <dgm:cxn modelId="{57D73AF6-A369-4502-972F-D57B1DDE8CE9}" srcId="{C6BC57C1-D692-4D20-A80B-43C14044777B}" destId="{458A544D-D65E-4D17-948E-99B33DC58503}" srcOrd="3" destOrd="0" parTransId="{A775334F-CA03-4914-8598-7DC004559FAA}" sibTransId="{E7E9D228-4469-4B6D-B61F-FCFF7F7371FA}"/>
    <dgm:cxn modelId="{D1CEAAF9-83C4-47AC-A7D2-3A7E02B78A5A}" type="presOf" srcId="{A689D6C5-D644-45F1-A675-3260D7AF694C}" destId="{84BCD920-07B1-4F2D-8BD8-2F13DFEC3603}" srcOrd="0" destOrd="0" presId="urn:microsoft.com/office/officeart/2018/2/layout/IconLabelDescriptionList"/>
    <dgm:cxn modelId="{286084FA-FD31-4F7D-8B95-36BC72DACA29}" srcId="{C6BC57C1-D692-4D20-A80B-43C14044777B}" destId="{A689D6C5-D644-45F1-A675-3260D7AF694C}" srcOrd="1" destOrd="0" parTransId="{E67B8341-DC58-4BF2-8884-CF38E746F502}" sibTransId="{64E7E8E8-36BF-47ED-8500-B924F0BFB103}"/>
    <dgm:cxn modelId="{7848E6FF-98CC-4178-B402-FF36AC68A108}" srcId="{C6BC57C1-D692-4D20-A80B-43C14044777B}" destId="{409FCE64-836B-41A5-804C-C12629FECC1F}" srcOrd="2" destOrd="0" parTransId="{9C50241A-968B-45B5-B5D3-AFCB64CC8748}" sibTransId="{0D73DF8A-2F22-4C6C-9766-61ED9230B676}"/>
    <dgm:cxn modelId="{1FFFAD2A-3228-41BC-B121-268F827CD428}" type="presParOf" srcId="{A47C03C6-240C-44D1-9F16-ECF7D6E28376}" destId="{56C97294-8826-4A04-A204-9312DB95A2B1}" srcOrd="0" destOrd="0" presId="urn:microsoft.com/office/officeart/2018/2/layout/IconLabelDescriptionList"/>
    <dgm:cxn modelId="{0961F358-715B-45CB-A836-7258ACF24A83}" type="presParOf" srcId="{56C97294-8826-4A04-A204-9312DB95A2B1}" destId="{51F9A0C9-FBC0-4E56-859D-7704A100C883}" srcOrd="0" destOrd="0" presId="urn:microsoft.com/office/officeart/2018/2/layout/IconLabelDescriptionList"/>
    <dgm:cxn modelId="{C01CAA69-CD79-40CF-8875-8365451CD347}" type="presParOf" srcId="{56C97294-8826-4A04-A204-9312DB95A2B1}" destId="{0FEC212B-DEA6-43D4-BFE3-44705247AC24}" srcOrd="1" destOrd="0" presId="urn:microsoft.com/office/officeart/2018/2/layout/IconLabelDescriptionList"/>
    <dgm:cxn modelId="{9F3C79FE-4B6E-4A60-8028-08F32B4B4A74}" type="presParOf" srcId="{56C97294-8826-4A04-A204-9312DB95A2B1}" destId="{F002B70B-FF91-4653-9FFF-5A642363669A}" srcOrd="2" destOrd="0" presId="urn:microsoft.com/office/officeart/2018/2/layout/IconLabelDescriptionList"/>
    <dgm:cxn modelId="{DF22F327-A2AD-4422-BEA3-3BDED7EB3716}" type="presParOf" srcId="{56C97294-8826-4A04-A204-9312DB95A2B1}" destId="{3F2719D3-BB99-4622-8988-06321272DE35}" srcOrd="3" destOrd="0" presId="urn:microsoft.com/office/officeart/2018/2/layout/IconLabelDescriptionList"/>
    <dgm:cxn modelId="{28D45413-4AB4-42D7-812C-A3D21BE673AC}" type="presParOf" srcId="{56C97294-8826-4A04-A204-9312DB95A2B1}" destId="{91B52D28-EEC5-4AA2-AF62-BF048F7B1D76}" srcOrd="4" destOrd="0" presId="urn:microsoft.com/office/officeart/2018/2/layout/IconLabelDescriptionList"/>
    <dgm:cxn modelId="{614071C6-1F3A-4FCD-9257-3CF11EEB2409}" type="presParOf" srcId="{A47C03C6-240C-44D1-9F16-ECF7D6E28376}" destId="{CD772F68-1DB4-4D03-95EE-96DB47838862}" srcOrd="1" destOrd="0" presId="urn:microsoft.com/office/officeart/2018/2/layout/IconLabelDescriptionList"/>
    <dgm:cxn modelId="{7C6CBBA2-DC1E-419D-95BF-519F5F3F6003}" type="presParOf" srcId="{A47C03C6-240C-44D1-9F16-ECF7D6E28376}" destId="{98DE101B-ED09-43F6-BD25-490311C21893}" srcOrd="2" destOrd="0" presId="urn:microsoft.com/office/officeart/2018/2/layout/IconLabelDescriptionList"/>
    <dgm:cxn modelId="{AF87126F-DC87-4A65-A319-42807B9F0096}" type="presParOf" srcId="{98DE101B-ED09-43F6-BD25-490311C21893}" destId="{4005F76C-B349-4DDE-B44E-FEF2B5FEF496}" srcOrd="0" destOrd="0" presId="urn:microsoft.com/office/officeart/2018/2/layout/IconLabelDescriptionList"/>
    <dgm:cxn modelId="{1D4C4EB5-27F8-4C84-9CCE-D75319BC5A72}" type="presParOf" srcId="{98DE101B-ED09-43F6-BD25-490311C21893}" destId="{2A128234-73CE-45D0-B86A-4CAC713C0915}" srcOrd="1" destOrd="0" presId="urn:microsoft.com/office/officeart/2018/2/layout/IconLabelDescriptionList"/>
    <dgm:cxn modelId="{2AFDE776-E55F-41CE-A0D9-F5A0CE3A2EB2}" type="presParOf" srcId="{98DE101B-ED09-43F6-BD25-490311C21893}" destId="{84BCD920-07B1-4F2D-8BD8-2F13DFEC3603}" srcOrd="2" destOrd="0" presId="urn:microsoft.com/office/officeart/2018/2/layout/IconLabelDescriptionList"/>
    <dgm:cxn modelId="{9CC92B03-2BBC-4785-9C66-949529F9986B}" type="presParOf" srcId="{98DE101B-ED09-43F6-BD25-490311C21893}" destId="{DA1BF750-D1EA-4A93-A38F-F336AEF4872B}" srcOrd="3" destOrd="0" presId="urn:microsoft.com/office/officeart/2018/2/layout/IconLabelDescriptionList"/>
    <dgm:cxn modelId="{95EDB653-9369-4729-85C5-20B54AE26429}" type="presParOf" srcId="{98DE101B-ED09-43F6-BD25-490311C21893}" destId="{A4CCB9F7-D83D-4940-AE78-F8B1F2D2CB54}" srcOrd="4" destOrd="0" presId="urn:microsoft.com/office/officeart/2018/2/layout/IconLabelDescriptionList"/>
    <dgm:cxn modelId="{22363873-37CF-4FAB-8D3D-F023883279DE}" type="presParOf" srcId="{A47C03C6-240C-44D1-9F16-ECF7D6E28376}" destId="{0B2FB362-D4DB-4029-A5E0-B02004B077C3}" srcOrd="3" destOrd="0" presId="urn:microsoft.com/office/officeart/2018/2/layout/IconLabelDescriptionList"/>
    <dgm:cxn modelId="{9014DB81-E2E3-4E5A-A7C8-B50AC257ECD2}" type="presParOf" srcId="{A47C03C6-240C-44D1-9F16-ECF7D6E28376}" destId="{13E4EA8C-789C-4133-AF4F-3A8D3D43A6BD}" srcOrd="4" destOrd="0" presId="urn:microsoft.com/office/officeart/2018/2/layout/IconLabelDescriptionList"/>
    <dgm:cxn modelId="{4002B4F3-F015-4189-BE99-8E8118983DBC}" type="presParOf" srcId="{13E4EA8C-789C-4133-AF4F-3A8D3D43A6BD}" destId="{BE2BEF1E-F47F-41E0-ABAA-5AFAA5C8EB66}" srcOrd="0" destOrd="0" presId="urn:microsoft.com/office/officeart/2018/2/layout/IconLabelDescriptionList"/>
    <dgm:cxn modelId="{00126565-2D54-49A4-A105-09C76858AC35}" type="presParOf" srcId="{13E4EA8C-789C-4133-AF4F-3A8D3D43A6BD}" destId="{7C77F750-26CE-4D38-99D0-EE6FF529B742}" srcOrd="1" destOrd="0" presId="urn:microsoft.com/office/officeart/2018/2/layout/IconLabelDescriptionList"/>
    <dgm:cxn modelId="{A6FCFDEA-3607-4C6D-9EBE-32CC9A616861}" type="presParOf" srcId="{13E4EA8C-789C-4133-AF4F-3A8D3D43A6BD}" destId="{68F153D0-6AB1-4A4B-AEDD-681EC5B21ACF}" srcOrd="2" destOrd="0" presId="urn:microsoft.com/office/officeart/2018/2/layout/IconLabelDescriptionList"/>
    <dgm:cxn modelId="{224E769F-40C5-4E37-A2EC-2B71A6BF8662}" type="presParOf" srcId="{13E4EA8C-789C-4133-AF4F-3A8D3D43A6BD}" destId="{EB90D55E-5412-42F7-912B-F766350A9D97}" srcOrd="3" destOrd="0" presId="urn:microsoft.com/office/officeart/2018/2/layout/IconLabelDescriptionList"/>
    <dgm:cxn modelId="{1356C98A-9AC1-4590-9BA7-DD43B62FB0A3}" type="presParOf" srcId="{13E4EA8C-789C-4133-AF4F-3A8D3D43A6BD}" destId="{9AE6A09B-7C04-48BB-9257-46B4A5635A44}" srcOrd="4" destOrd="0" presId="urn:microsoft.com/office/officeart/2018/2/layout/IconLabelDescriptionList"/>
    <dgm:cxn modelId="{71F889CA-AB74-4655-9170-AF143C4AB5EF}" type="presParOf" srcId="{A47C03C6-240C-44D1-9F16-ECF7D6E28376}" destId="{5B2D616F-92A9-4019-BB43-D777603B9B1A}" srcOrd="5" destOrd="0" presId="urn:microsoft.com/office/officeart/2018/2/layout/IconLabelDescriptionList"/>
    <dgm:cxn modelId="{266ED954-5906-43A0-911C-FC8D2F2D49B6}" type="presParOf" srcId="{A47C03C6-240C-44D1-9F16-ECF7D6E28376}" destId="{C859BBEF-598F-47C7-90C7-D38F53380456}" srcOrd="6" destOrd="0" presId="urn:microsoft.com/office/officeart/2018/2/layout/IconLabelDescriptionList"/>
    <dgm:cxn modelId="{01B50A26-AEF9-4CBC-8C9B-40BB8E724BE5}" type="presParOf" srcId="{C859BBEF-598F-47C7-90C7-D38F53380456}" destId="{AFBD0F7F-FBFA-4208-8075-DBA5231A0665}" srcOrd="0" destOrd="0" presId="urn:microsoft.com/office/officeart/2018/2/layout/IconLabelDescriptionList"/>
    <dgm:cxn modelId="{6C05D8AA-7B59-496E-AFC7-B9CF45602B4E}" type="presParOf" srcId="{C859BBEF-598F-47C7-90C7-D38F53380456}" destId="{B6C07DD1-8E64-49E0-A4AF-0D8F3ABDA807}" srcOrd="1" destOrd="0" presId="urn:microsoft.com/office/officeart/2018/2/layout/IconLabelDescriptionList"/>
    <dgm:cxn modelId="{2F095D80-9B55-4D1D-8C80-F6B5AF8B540C}" type="presParOf" srcId="{C859BBEF-598F-47C7-90C7-D38F53380456}" destId="{C4F86DE4-6D1B-497C-A8B0-1D8746D2D04C}" srcOrd="2" destOrd="0" presId="urn:microsoft.com/office/officeart/2018/2/layout/IconLabelDescriptionList"/>
    <dgm:cxn modelId="{88956CF8-3FC0-4CBC-B548-26DB5386629B}" type="presParOf" srcId="{C859BBEF-598F-47C7-90C7-D38F53380456}" destId="{BD55B0CC-EC18-4BFB-AF47-450E6B2F6583}" srcOrd="3" destOrd="0" presId="urn:microsoft.com/office/officeart/2018/2/layout/IconLabelDescriptionList"/>
    <dgm:cxn modelId="{B34CBD70-986A-423F-9D97-FDBA176F21D8}" type="presParOf" srcId="{C859BBEF-598F-47C7-90C7-D38F53380456}" destId="{D5558E07-085C-4534-80CA-3E190CA203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4F8D6-24B8-4BCB-B976-A925A1BB67EC}">
      <dsp:nvSpPr>
        <dsp:cNvPr id="0" name=""/>
        <dsp:cNvSpPr/>
      </dsp:nvSpPr>
      <dsp:spPr>
        <a:xfrm>
          <a:off x="0" y="623"/>
          <a:ext cx="721641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3368D-1F34-4F38-B392-65050958F47D}">
      <dsp:nvSpPr>
        <dsp:cNvPr id="0" name=""/>
        <dsp:cNvSpPr/>
      </dsp:nvSpPr>
      <dsp:spPr>
        <a:xfrm>
          <a:off x="0" y="623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1. Introduction</a:t>
          </a:r>
        </a:p>
      </dsp:txBody>
      <dsp:txXfrm>
        <a:off x="0" y="623"/>
        <a:ext cx="7216416" cy="1022002"/>
      </dsp:txXfrm>
    </dsp:sp>
    <dsp:sp modelId="{85BE001B-22FF-4C81-AD3B-AD94FDE3B7C7}">
      <dsp:nvSpPr>
        <dsp:cNvPr id="0" name=""/>
        <dsp:cNvSpPr/>
      </dsp:nvSpPr>
      <dsp:spPr>
        <a:xfrm>
          <a:off x="0" y="1022626"/>
          <a:ext cx="7216416" cy="0"/>
        </a:xfrm>
        <a:prstGeom prst="line">
          <a:avLst/>
        </a:prstGeom>
        <a:solidFill>
          <a:schemeClr val="accent2">
            <a:hueOff val="-374486"/>
            <a:satOff val="-39"/>
            <a:lumOff val="1765"/>
            <a:alphaOff val="0"/>
          </a:schemeClr>
        </a:solidFill>
        <a:ln w="12700" cap="flat" cmpd="sng" algn="ctr">
          <a:solidFill>
            <a:schemeClr val="accent2">
              <a:hueOff val="-374486"/>
              <a:satOff val="-39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5D05A-1D3B-40D1-9641-DE2B0893C359}">
      <dsp:nvSpPr>
        <dsp:cNvPr id="0" name=""/>
        <dsp:cNvSpPr/>
      </dsp:nvSpPr>
      <dsp:spPr>
        <a:xfrm>
          <a:off x="0" y="1022626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2. Dataset</a:t>
          </a:r>
        </a:p>
      </dsp:txBody>
      <dsp:txXfrm>
        <a:off x="0" y="1022626"/>
        <a:ext cx="7216416" cy="1022002"/>
      </dsp:txXfrm>
    </dsp:sp>
    <dsp:sp modelId="{5DA3C87E-1363-4109-9910-67B20DF99AF3}">
      <dsp:nvSpPr>
        <dsp:cNvPr id="0" name=""/>
        <dsp:cNvSpPr/>
      </dsp:nvSpPr>
      <dsp:spPr>
        <a:xfrm>
          <a:off x="0" y="2044628"/>
          <a:ext cx="7216416" cy="0"/>
        </a:xfrm>
        <a:prstGeom prst="line">
          <a:avLst/>
        </a:prstGeom>
        <a:solidFill>
          <a:schemeClr val="accent2">
            <a:hueOff val="-748973"/>
            <a:satOff val="-79"/>
            <a:lumOff val="3529"/>
            <a:alphaOff val="0"/>
          </a:schemeClr>
        </a:solidFill>
        <a:ln w="12700" cap="flat" cmpd="sng" algn="ctr">
          <a:solidFill>
            <a:schemeClr val="accent2">
              <a:hueOff val="-748973"/>
              <a:satOff val="-79"/>
              <a:lumOff val="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AF2C7-4A74-4E5C-8577-E0AC8852A675}">
      <dsp:nvSpPr>
        <dsp:cNvPr id="0" name=""/>
        <dsp:cNvSpPr/>
      </dsp:nvSpPr>
      <dsp:spPr>
        <a:xfrm>
          <a:off x="0" y="2044628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3. Methodology</a:t>
          </a:r>
        </a:p>
      </dsp:txBody>
      <dsp:txXfrm>
        <a:off x="0" y="2044628"/>
        <a:ext cx="7216416" cy="1022002"/>
      </dsp:txXfrm>
    </dsp:sp>
    <dsp:sp modelId="{7631719C-F916-48FB-99EC-4866AF63FD53}">
      <dsp:nvSpPr>
        <dsp:cNvPr id="0" name=""/>
        <dsp:cNvSpPr/>
      </dsp:nvSpPr>
      <dsp:spPr>
        <a:xfrm>
          <a:off x="0" y="3066631"/>
          <a:ext cx="7216416" cy="0"/>
        </a:xfrm>
        <a:prstGeom prst="line">
          <a:avLst/>
        </a:prstGeom>
        <a:solidFill>
          <a:schemeClr val="accent2">
            <a:hueOff val="-1123459"/>
            <a:satOff val="-118"/>
            <a:lumOff val="5294"/>
            <a:alphaOff val="0"/>
          </a:schemeClr>
        </a:solidFill>
        <a:ln w="12700" cap="flat" cmpd="sng" algn="ctr">
          <a:solidFill>
            <a:schemeClr val="accent2">
              <a:hueOff val="-1123459"/>
              <a:satOff val="-118"/>
              <a:lumOff val="5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C97B1-3F9C-430E-8092-F6AD0A97266D}">
      <dsp:nvSpPr>
        <dsp:cNvPr id="0" name=""/>
        <dsp:cNvSpPr/>
      </dsp:nvSpPr>
      <dsp:spPr>
        <a:xfrm>
          <a:off x="0" y="3066631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4. System Architecture</a:t>
          </a:r>
        </a:p>
      </dsp:txBody>
      <dsp:txXfrm>
        <a:off x="0" y="3066631"/>
        <a:ext cx="7216416" cy="1022002"/>
      </dsp:txXfrm>
    </dsp:sp>
    <dsp:sp modelId="{65D6E62C-FD0A-4C57-8565-1C71DD35F7B1}">
      <dsp:nvSpPr>
        <dsp:cNvPr id="0" name=""/>
        <dsp:cNvSpPr/>
      </dsp:nvSpPr>
      <dsp:spPr>
        <a:xfrm>
          <a:off x="0" y="4088633"/>
          <a:ext cx="7216416" cy="0"/>
        </a:xfrm>
        <a:prstGeom prst="line">
          <a:avLst/>
        </a:prstGeom>
        <a:solidFill>
          <a:schemeClr val="accent2">
            <a:hueOff val="-1497946"/>
            <a:satOff val="-158"/>
            <a:lumOff val="7059"/>
            <a:alphaOff val="0"/>
          </a:schemeClr>
        </a:solidFill>
        <a:ln w="12700" cap="flat" cmpd="sng" algn="ctr">
          <a:solidFill>
            <a:schemeClr val="accent2">
              <a:hueOff val="-1497946"/>
              <a:satOff val="-158"/>
              <a:lumOff val="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1F332-A87C-46FA-BB4B-AAA90027B7D0}">
      <dsp:nvSpPr>
        <dsp:cNvPr id="0" name=""/>
        <dsp:cNvSpPr/>
      </dsp:nvSpPr>
      <dsp:spPr>
        <a:xfrm>
          <a:off x="0" y="4088633"/>
          <a:ext cx="7216416" cy="10220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/>
            <a:t>5. Demo</a:t>
          </a:r>
        </a:p>
      </dsp:txBody>
      <dsp:txXfrm>
        <a:off x="0" y="4088633"/>
        <a:ext cx="7216416" cy="102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9A0C9-FBC0-4E56-859D-7704A100C883}">
      <dsp:nvSpPr>
        <dsp:cNvPr id="0" name=""/>
        <dsp:cNvSpPr/>
      </dsp:nvSpPr>
      <dsp:spPr>
        <a:xfrm>
          <a:off x="10172" y="577990"/>
          <a:ext cx="840818" cy="8408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02B70B-FF91-4653-9FFF-5A642363669A}">
      <dsp:nvSpPr>
        <dsp:cNvPr id="0" name=""/>
        <dsp:cNvSpPr/>
      </dsp:nvSpPr>
      <dsp:spPr>
        <a:xfrm>
          <a:off x="10172" y="1529872"/>
          <a:ext cx="2402339" cy="3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Source: </a:t>
          </a:r>
          <a:r>
            <a:rPr lang="en-US" sz="1400" kern="1200">
              <a:hlinkClick xmlns:r="http://schemas.openxmlformats.org/officeDocument/2006/relationships" r:id="rId3"/>
            </a:rPr>
            <a:t>Sample Sales Data</a:t>
          </a:r>
          <a:r>
            <a:rPr lang="en-US" sz="1400" kern="1200"/>
            <a:t>[Kaggle]</a:t>
          </a:r>
        </a:p>
      </dsp:txBody>
      <dsp:txXfrm>
        <a:off x="10172" y="1529872"/>
        <a:ext cx="2402339" cy="394133"/>
      </dsp:txXfrm>
    </dsp:sp>
    <dsp:sp modelId="{91B52D28-EEC5-4AA2-AF62-BF048F7B1D76}">
      <dsp:nvSpPr>
        <dsp:cNvPr id="0" name=""/>
        <dsp:cNvSpPr/>
      </dsp:nvSpPr>
      <dsp:spPr>
        <a:xfrm>
          <a:off x="10172" y="1975664"/>
          <a:ext cx="2402339" cy="11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05F76C-B349-4DDE-B44E-FEF2B5FEF496}">
      <dsp:nvSpPr>
        <dsp:cNvPr id="0" name=""/>
        <dsp:cNvSpPr/>
      </dsp:nvSpPr>
      <dsp:spPr>
        <a:xfrm>
          <a:off x="2832920" y="577990"/>
          <a:ext cx="840818" cy="840818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BCD920-07B1-4F2D-8BD8-2F13DFEC3603}">
      <dsp:nvSpPr>
        <dsp:cNvPr id="0" name=""/>
        <dsp:cNvSpPr/>
      </dsp:nvSpPr>
      <dsp:spPr>
        <a:xfrm>
          <a:off x="2832920" y="1529872"/>
          <a:ext cx="2402339" cy="3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Size: 2823 records</a:t>
          </a:r>
        </a:p>
      </dsp:txBody>
      <dsp:txXfrm>
        <a:off x="2832920" y="1529872"/>
        <a:ext cx="2402339" cy="394133"/>
      </dsp:txXfrm>
    </dsp:sp>
    <dsp:sp modelId="{A4CCB9F7-D83D-4940-AE78-F8B1F2D2CB54}">
      <dsp:nvSpPr>
        <dsp:cNvPr id="0" name=""/>
        <dsp:cNvSpPr/>
      </dsp:nvSpPr>
      <dsp:spPr>
        <a:xfrm>
          <a:off x="2832920" y="1975664"/>
          <a:ext cx="2402339" cy="11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2BEF1E-F47F-41E0-ABAA-5AFAA5C8EB66}">
      <dsp:nvSpPr>
        <dsp:cNvPr id="0" name=""/>
        <dsp:cNvSpPr/>
      </dsp:nvSpPr>
      <dsp:spPr>
        <a:xfrm>
          <a:off x="5655669" y="577990"/>
          <a:ext cx="840818" cy="840818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153D0-6AB1-4A4B-AEDD-681EC5B21ACF}">
      <dsp:nvSpPr>
        <dsp:cNvPr id="0" name=""/>
        <dsp:cNvSpPr/>
      </dsp:nvSpPr>
      <dsp:spPr>
        <a:xfrm>
          <a:off x="5655669" y="1529872"/>
          <a:ext cx="2402339" cy="3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Time period: 2003-2005</a:t>
          </a:r>
        </a:p>
      </dsp:txBody>
      <dsp:txXfrm>
        <a:off x="5655669" y="1529872"/>
        <a:ext cx="2402339" cy="394133"/>
      </dsp:txXfrm>
    </dsp:sp>
    <dsp:sp modelId="{9AE6A09B-7C04-48BB-9257-46B4A5635A44}">
      <dsp:nvSpPr>
        <dsp:cNvPr id="0" name=""/>
        <dsp:cNvSpPr/>
      </dsp:nvSpPr>
      <dsp:spPr>
        <a:xfrm>
          <a:off x="5655669" y="1975664"/>
          <a:ext cx="2402339" cy="11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BD0F7F-FBFA-4208-8075-DBA5231A0665}">
      <dsp:nvSpPr>
        <dsp:cNvPr id="0" name=""/>
        <dsp:cNvSpPr/>
      </dsp:nvSpPr>
      <dsp:spPr>
        <a:xfrm>
          <a:off x="8478417" y="577990"/>
          <a:ext cx="840818" cy="840818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F86DE4-6D1B-497C-A8B0-1D8746D2D04C}">
      <dsp:nvSpPr>
        <dsp:cNvPr id="0" name=""/>
        <dsp:cNvSpPr/>
      </dsp:nvSpPr>
      <dsp:spPr>
        <a:xfrm>
          <a:off x="8478417" y="1529872"/>
          <a:ext cx="2402339" cy="394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Key data fields:</a:t>
          </a:r>
        </a:p>
      </dsp:txBody>
      <dsp:txXfrm>
        <a:off x="8478417" y="1529872"/>
        <a:ext cx="2402339" cy="394133"/>
      </dsp:txXfrm>
    </dsp:sp>
    <dsp:sp modelId="{D5558E07-085C-4534-80CA-3E190CA203D7}">
      <dsp:nvSpPr>
        <dsp:cNvPr id="0" name=""/>
        <dsp:cNvSpPr/>
      </dsp:nvSpPr>
      <dsp:spPr>
        <a:xfrm>
          <a:off x="8478417" y="1975664"/>
          <a:ext cx="2402339" cy="11852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+ QUANTITYORDERED: Order quantity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+ PRICEEACH: Price per unit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+ PRODUCTLINE: Product category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+ MSRP: Manufacturer's Suggested Retail Price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+ DEALSIZE: Order size category</a:t>
          </a:r>
        </a:p>
      </dsp:txBody>
      <dsp:txXfrm>
        <a:off x="8478417" y="1975664"/>
        <a:ext cx="2402339" cy="11852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47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7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266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71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0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606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6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astel colors in gradient surface design">
            <a:extLst>
              <a:ext uri="{FF2B5EF4-FFF2-40B4-BE49-F238E27FC236}">
                <a16:creationId xmlns:a16="http://schemas.microsoft.com/office/drawing/2014/main" id="{10741260-0CCE-C382-2895-9FE934F9E8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43" b="898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A81B38-1FEE-BE12-8F42-AC3584D7B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Sales Prediction System: Machine Learning Approach with </a:t>
            </a:r>
            <a:r>
              <a:rPr lang="en-US" dirty="0" err="1">
                <a:solidFill>
                  <a:srgbClr val="FFFFFF"/>
                </a:solidFill>
              </a:rPr>
              <a:t>PySpark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25A3D-72E8-616E-F4CA-6EAF92649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6793" y="5253051"/>
            <a:ext cx="5194216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Tran </a:t>
            </a:r>
            <a:r>
              <a:rPr lang="en-US" dirty="0" err="1">
                <a:solidFill>
                  <a:srgbClr val="FFFFFF"/>
                </a:solidFill>
              </a:rPr>
              <a:t>quang</a:t>
            </a:r>
            <a:r>
              <a:rPr lang="en-US" dirty="0">
                <a:solidFill>
                  <a:srgbClr val="FFFFFF"/>
                </a:solidFill>
              </a:rPr>
              <a:t> Phuoc – itdsiu20099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626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DF8F15-A723-ECAE-1F01-C5616CE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Demo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Album">
            <a:extLst>
              <a:ext uri="{FF2B5EF4-FFF2-40B4-BE49-F238E27FC236}">
                <a16:creationId xmlns:a16="http://schemas.microsoft.com/office/drawing/2014/main" id="{5F1C9BB5-DAFE-7D39-ABE9-E614545F8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00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169701-7245-BC5E-C035-5F8ABDA3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Context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F5C5FB-4744-3E9E-E81D-B2D6404C7C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149798"/>
              </p:ext>
            </p:extLst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475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259C-E64E-B406-3B1D-7BB4C7CD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8EB2-6A7B-716A-0BF4-7094695D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Project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an intelligent sales prediction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Integrate distributed computing with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web interface for business users</a:t>
            </a:r>
          </a:p>
          <a:p>
            <a:pPr marL="0" indent="0">
              <a:buNone/>
            </a:pPr>
            <a:r>
              <a:rPr lang="en-US" b="1" dirty="0"/>
              <a:t>Why </a:t>
            </a:r>
            <a:r>
              <a:rPr lang="en-US" b="1" dirty="0" err="1"/>
              <a:t>PySpark</a:t>
            </a:r>
            <a:r>
              <a:rPr lang="en-US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Efficient big data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Built-in machine learning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Distributed processing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compatibility with Python ecosystem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30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F3DC5-6B8B-AFD9-616B-3A954CE28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/>
              <a:t>Dataset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10B0B98-FBD3-AA00-68C0-B1A4EB4FD2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569706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6017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4439F9-AC9D-D7EC-5008-11BA45B60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98860"/>
            <a:ext cx="4265763" cy="1441776"/>
          </a:xfrm>
        </p:spPr>
        <p:txBody>
          <a:bodyPr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7532C-96B2-3E83-CFE7-DCB9886F2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189857"/>
            <a:ext cx="5269831" cy="3445399"/>
          </a:xfrm>
        </p:spPr>
        <p:txBody>
          <a:bodyPr>
            <a:normAutofit/>
          </a:bodyPr>
          <a:lstStyle/>
          <a:p>
            <a:r>
              <a:rPr lang="en-US" b="1" dirty="0"/>
              <a:t>Initial Data Processing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Data loading and cleaning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Handle missing values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Remove duplicates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Schema validation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595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BB98-8182-4BF7-1FF1-3A4ECC6A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54DB-B190-B811-3330-32296F8A5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EBB73-FF6F-427C-7552-0641A8C0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3712464" cy="3566160"/>
          </a:xfrm>
        </p:spPr>
        <p:txBody>
          <a:bodyPr/>
          <a:lstStyle/>
          <a:p>
            <a:r>
              <a:rPr lang="en-US" dirty="0"/>
              <a:t>Feature Engineering Pipeline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Time-Based Features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Yearly averages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Quarterly patterns 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Monthly trends</a:t>
            </a:r>
          </a:p>
          <a:p>
            <a:pPr marL="502920" lvl="2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BDCFEC0-2F93-87B5-3067-2D3E4496DB5E}"/>
              </a:ext>
            </a:extLst>
          </p:cNvPr>
          <p:cNvSpPr txBox="1">
            <a:spLocks/>
          </p:cNvSpPr>
          <p:nvPr/>
        </p:nvSpPr>
        <p:spPr>
          <a:xfrm>
            <a:off x="4352544" y="2633472"/>
            <a:ext cx="3712464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Product-Based Features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Product line statistics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Sales patterns by category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Historical performance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652D4EB-A6DB-8A7A-325A-011918CAD81A}"/>
              </a:ext>
            </a:extLst>
          </p:cNvPr>
          <p:cNvSpPr txBox="1">
            <a:spLocks/>
          </p:cNvSpPr>
          <p:nvPr/>
        </p:nvSpPr>
        <p:spPr>
          <a:xfrm>
            <a:off x="7839458" y="2642616"/>
            <a:ext cx="3712464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Price Features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Price/MSRP ratio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Discount analysis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Price level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68893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31D89-874C-A4A9-EA62-8CE620C1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950F84-9F04-198D-947E-FF078322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3516" y="914400"/>
            <a:ext cx="6077493" cy="1097280"/>
          </a:xfrm>
        </p:spPr>
        <p:txBody>
          <a:bodyPr anchor="b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92272-9877-DDC7-9718-ECE90B053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16" y="2185415"/>
            <a:ext cx="6077493" cy="3889335"/>
          </a:xfrm>
        </p:spPr>
        <p:txBody>
          <a:bodyPr>
            <a:normAutofit/>
          </a:bodyPr>
          <a:lstStyle/>
          <a:p>
            <a:r>
              <a:rPr lang="en-US" dirty="0"/>
              <a:t>Model Development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Data Split &amp; Preparation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Train/Test split (80/20)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Feature scaling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Encoding categorical variables</a:t>
            </a:r>
          </a:p>
          <a:p>
            <a:pPr lvl="3">
              <a:buFont typeface="Wingdings" panose="05000000000000000000" pitchFamily="2" charset="2"/>
              <a:buChar char="q"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9E8961-64B0-0137-4CC4-67E9D32F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914400"/>
            <a:ext cx="3950828" cy="16274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39A018-97F2-3A8F-7E7D-C2F138022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589922"/>
            <a:ext cx="3950828" cy="145736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27954F0-D631-DEC5-9F93-EF2A782E0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75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24C060-53A6-B932-5969-19549625C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E4606-E079-C74A-8608-1D432700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799284"/>
            <a:ext cx="3952874" cy="3125686"/>
          </a:xfrm>
        </p:spPr>
        <p:txBody>
          <a:bodyPr anchor="t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4A0E9-ECB4-D432-332A-FADE393C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5950" y="2809882"/>
            <a:ext cx="5835059" cy="3488032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Model Pipeline Architecture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Model Training</a:t>
            </a:r>
          </a:p>
          <a:p>
            <a:pPr lvl="3">
              <a:buFont typeface="Wingdings" panose="05000000000000000000" pitchFamily="2" charset="2"/>
              <a:buChar char="q"/>
            </a:pPr>
            <a:r>
              <a:rPr lang="en-US" dirty="0"/>
              <a:t>Train 4 models: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Linear Regression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Random Forest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GBT</a:t>
            </a:r>
          </a:p>
          <a:p>
            <a:pPr lvl="4">
              <a:buFont typeface="Courier New" panose="02070309020205020404" pitchFamily="49" charset="0"/>
              <a:buChar char="o"/>
            </a:pPr>
            <a:r>
              <a:rPr lang="en-US" dirty="0"/>
              <a:t>Decision Trees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Evaluation: Based on RMSE, which one is lower will be chosen </a:t>
            </a:r>
            <a:r>
              <a:rPr lang="en-US" dirty="0">
                <a:sym typeface="Wingdings" panose="05000000000000000000" pitchFamily="2" charset="2"/>
              </a:rPr>
              <a:t> Random forest.</a:t>
            </a:r>
          </a:p>
          <a:p>
            <a:pPr marL="502920" lvl="2" indent="0">
              <a:buNone/>
            </a:pPr>
            <a:r>
              <a:rPr lang="en-US" dirty="0">
                <a:sym typeface="Wingdings" panose="05000000000000000000" pitchFamily="2" charset="2"/>
              </a:rPr>
              <a:t>Due to weak relationships between variables during preprocessing, R^2 point below 0.7</a:t>
            </a:r>
            <a:endParaRPr lang="en-US" dirty="0"/>
          </a:p>
          <a:p>
            <a:pPr lvl="4">
              <a:buFont typeface="Courier New" panose="02070309020205020404" pitchFamily="49" charset="0"/>
              <a:buChar char="o"/>
            </a:pPr>
            <a:endParaRPr lang="en-US" dirty="0"/>
          </a:p>
          <a:p>
            <a:pPr lvl="3">
              <a:buFont typeface="Wingdings" panose="05000000000000000000" pitchFamily="2" charset="2"/>
              <a:buChar char="q"/>
            </a:pPr>
            <a:endParaRPr lang="en-US" dirty="0"/>
          </a:p>
          <a:p>
            <a:pPr marL="502920" lvl="2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7E4E47-24BE-7A86-8BF3-E032AB093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6" y="1578246"/>
            <a:ext cx="2550493" cy="737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FB8D90-B6CF-31C8-4529-09417A02F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304" y="1620617"/>
            <a:ext cx="2550494" cy="695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E30956-706A-FFFA-19A6-FF08ACD42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184" y="1696464"/>
            <a:ext cx="2565947" cy="619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299501-32F1-89FF-082F-BB9AD4F76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5063" y="1708758"/>
            <a:ext cx="2565947" cy="607448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0080" y="627314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540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C3D65-22DC-65EC-F0AC-74E442EBC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7F98-5E29-6670-A82A-69DE32428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5957-F3D2-CFE9-1A32-062036852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2752344" cy="3566160"/>
          </a:xfrm>
        </p:spPr>
        <p:txBody>
          <a:bodyPr>
            <a:normAutofit/>
          </a:bodyPr>
          <a:lstStyle/>
          <a:p>
            <a:r>
              <a:rPr lang="en-US" dirty="0"/>
              <a:t>Frontend Layer</a:t>
            </a:r>
          </a:p>
          <a:p>
            <a:pPr lvl="1">
              <a:buFontTx/>
              <a:buChar char="-"/>
            </a:pPr>
            <a:r>
              <a:rPr lang="en-US" dirty="0"/>
              <a:t>Flask</a:t>
            </a:r>
          </a:p>
          <a:p>
            <a:pPr lvl="1">
              <a:buFontTx/>
              <a:buChar char="-"/>
            </a:pPr>
            <a:r>
              <a:rPr lang="en-US" dirty="0"/>
              <a:t>Bootstrap </a:t>
            </a:r>
          </a:p>
          <a:p>
            <a:pPr lvl="1">
              <a:buFontTx/>
              <a:buChar char="-"/>
            </a:pPr>
            <a:r>
              <a:rPr lang="en-US" dirty="0"/>
              <a:t>Realtime validation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100AAC-1A1D-8474-C7A6-25D99DDC828E}"/>
              </a:ext>
            </a:extLst>
          </p:cNvPr>
          <p:cNvSpPr txBox="1">
            <a:spLocks/>
          </p:cNvSpPr>
          <p:nvPr/>
        </p:nvSpPr>
        <p:spPr>
          <a:xfrm>
            <a:off x="4709371" y="2606040"/>
            <a:ext cx="2752344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Application Layer</a:t>
            </a:r>
          </a:p>
          <a:p>
            <a:pPr marL="265176" lvl="1" indent="0">
              <a:buNone/>
            </a:pPr>
            <a:r>
              <a:rPr lang="en-US" dirty="0"/>
              <a:t>-  </a:t>
            </a:r>
            <a:r>
              <a:rPr lang="en-US" dirty="0" err="1"/>
              <a:t>PySpark</a:t>
            </a:r>
            <a:r>
              <a:rPr lang="en-US" dirty="0"/>
              <a:t> processing</a:t>
            </a:r>
          </a:p>
          <a:p>
            <a:pPr marL="265176" lvl="1" indent="0">
              <a:buNone/>
            </a:pPr>
            <a:r>
              <a:rPr lang="en-US" dirty="0"/>
              <a:t>- Model serving</a:t>
            </a:r>
          </a:p>
          <a:p>
            <a:pPr marL="265176" lvl="1" indent="0">
              <a:buNone/>
            </a:pPr>
            <a:r>
              <a:rPr lang="en-US" dirty="0"/>
              <a:t>- API endpoint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EA0428-AED5-440F-9710-1BE824D02E36}"/>
              </a:ext>
            </a:extLst>
          </p:cNvPr>
          <p:cNvSpPr txBox="1">
            <a:spLocks/>
          </p:cNvSpPr>
          <p:nvPr/>
        </p:nvSpPr>
        <p:spPr>
          <a:xfrm>
            <a:off x="8778875" y="2633472"/>
            <a:ext cx="2752344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Model Layer</a:t>
            </a:r>
          </a:p>
          <a:p>
            <a:pPr marL="265176" lvl="1" indent="0">
              <a:buNone/>
            </a:pPr>
            <a:r>
              <a:rPr lang="en-US" dirty="0"/>
              <a:t>- Random forest</a:t>
            </a:r>
          </a:p>
          <a:p>
            <a:pPr marL="265176" lvl="1" indent="0">
              <a:buNone/>
            </a:pPr>
            <a:r>
              <a:rPr lang="en-US" dirty="0"/>
              <a:t>- Feature pipeline</a:t>
            </a:r>
          </a:p>
          <a:p>
            <a:pPr marL="265176" lvl="1" indent="0">
              <a:buNone/>
            </a:pPr>
            <a:r>
              <a:rPr lang="en-US" dirty="0"/>
              <a:t>- Model management</a:t>
            </a:r>
          </a:p>
        </p:txBody>
      </p:sp>
    </p:spTree>
    <p:extLst>
      <p:ext uri="{BB962C8B-B14F-4D97-AF65-F5344CB8AC3E}">
        <p14:creationId xmlns:p14="http://schemas.microsoft.com/office/powerpoint/2010/main" val="202559850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LeftStep">
      <a:dk1>
        <a:srgbClr val="000000"/>
      </a:dk1>
      <a:lt1>
        <a:srgbClr val="FFFFFF"/>
      </a:lt1>
      <a:dk2>
        <a:srgbClr val="41242B"/>
      </a:dk2>
      <a:lt2>
        <a:srgbClr val="E2E7E8"/>
      </a:lt2>
      <a:accent1>
        <a:srgbClr val="DF8E7E"/>
      </a:accent1>
      <a:accent2>
        <a:srgbClr val="D8617E"/>
      </a:accent2>
      <a:accent3>
        <a:srgbClr val="DF7EBE"/>
      </a:accent3>
      <a:accent4>
        <a:srgbClr val="CE61D8"/>
      </a:accent4>
      <a:accent5>
        <a:srgbClr val="AF7EDF"/>
      </a:accent5>
      <a:accent6>
        <a:srgbClr val="6B61D8"/>
      </a:accent6>
      <a:hlink>
        <a:srgbClr val="5A8B95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269</Words>
  <Application>Microsoft Office PowerPoint</Application>
  <PresentationFormat>Widescreen</PresentationFormat>
  <Paragraphs>81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Bierstadt</vt:lpstr>
      <vt:lpstr>Courier New</vt:lpstr>
      <vt:lpstr>Grandview Display</vt:lpstr>
      <vt:lpstr>Wingdings</vt:lpstr>
      <vt:lpstr>DashVTI</vt:lpstr>
      <vt:lpstr>Sales Prediction System: Machine Learning Approach with PySpark</vt:lpstr>
      <vt:lpstr>Context</vt:lpstr>
      <vt:lpstr>Introduction</vt:lpstr>
      <vt:lpstr>Dataset</vt:lpstr>
      <vt:lpstr>Methodology</vt:lpstr>
      <vt:lpstr>Methodology</vt:lpstr>
      <vt:lpstr>Methodology</vt:lpstr>
      <vt:lpstr>Methodology</vt:lpstr>
      <vt:lpstr>System Architecture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Tran Quang Phuoc</dc:creator>
  <cp:lastModifiedBy>Tran Quang Phuoc</cp:lastModifiedBy>
  <cp:revision>1</cp:revision>
  <dcterms:created xsi:type="dcterms:W3CDTF">2025-01-15T06:42:27Z</dcterms:created>
  <dcterms:modified xsi:type="dcterms:W3CDTF">2025-01-15T15:07:44Z</dcterms:modified>
</cp:coreProperties>
</file>