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02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48F0-DDB6-4757-BB4E-26B4F0E153FB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96BD-3ED4-4D50-8564-E3CECFC0C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75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48F0-DDB6-4757-BB4E-26B4F0E153FB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96BD-3ED4-4D50-8564-E3CECFC0C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36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48F0-DDB6-4757-BB4E-26B4F0E153FB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96BD-3ED4-4D50-8564-E3CECFC0C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04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48F0-DDB6-4757-BB4E-26B4F0E153FB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96BD-3ED4-4D50-8564-E3CECFC0C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97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48F0-DDB6-4757-BB4E-26B4F0E153FB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96BD-3ED4-4D50-8564-E3CECFC0C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70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48F0-DDB6-4757-BB4E-26B4F0E153FB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96BD-3ED4-4D50-8564-E3CECFC0C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48F0-DDB6-4757-BB4E-26B4F0E153FB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96BD-3ED4-4D50-8564-E3CECFC0C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459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48F0-DDB6-4757-BB4E-26B4F0E153FB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96BD-3ED4-4D50-8564-E3CECFC0C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55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48F0-DDB6-4757-BB4E-26B4F0E153FB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96BD-3ED4-4D50-8564-E3CECFC0C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73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48F0-DDB6-4757-BB4E-26B4F0E153FB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96BD-3ED4-4D50-8564-E3CECFC0C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26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48F0-DDB6-4757-BB4E-26B4F0E153FB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E96BD-3ED4-4D50-8564-E3CECFC0C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99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F48F0-DDB6-4757-BB4E-26B4F0E153FB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E96BD-3ED4-4D50-8564-E3CECFC0C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65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47703" y="3174274"/>
            <a:ext cx="509452" cy="3265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39936" y="3174274"/>
            <a:ext cx="509452" cy="3265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10643" y="3174274"/>
            <a:ext cx="509452" cy="3265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79173" y="3174274"/>
            <a:ext cx="509452" cy="32657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69229" y="3174274"/>
            <a:ext cx="509452" cy="3265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流程图: 决策 8"/>
          <p:cNvSpPr/>
          <p:nvPr/>
        </p:nvSpPr>
        <p:spPr>
          <a:xfrm>
            <a:off x="146957" y="5388429"/>
            <a:ext cx="11789229" cy="130628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306281" y="4988319"/>
            <a:ext cx="108622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LnTx/>
                <a:uFillTx/>
              </a:rPr>
              <a:t>Loading</a:t>
            </a:r>
            <a:endParaRPr kumimoji="0" lang="zh-CN" altLang="en-US" sz="2000" b="0" i="0" u="none" strike="noStrike" kern="0" cap="none" spc="0" normalizeH="0" baseline="0" noProof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196619" y="5014113"/>
            <a:ext cx="14524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 w="0"/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uLnTx/>
                <a:uFillTx/>
              </a:rPr>
              <a:t>…</a:t>
            </a:r>
            <a:r>
              <a:rPr kumimoji="0" lang="en-US" altLang="zh-CN" sz="3200" b="0" i="0" u="none" strike="noStrike" kern="0" cap="none" spc="0" normalizeH="0" baseline="0" noProof="0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uLnTx/>
                <a:uFillTx/>
              </a:rPr>
              <a:t>…</a:t>
            </a:r>
            <a:r>
              <a:rPr kumimoji="0" lang="en-US" altLang="zh-CN" sz="3200" b="0" i="0" u="none" strike="noStrike" kern="0" cap="none" spc="0" normalizeH="0" baseline="0" noProof="0" dirty="0" smtClean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  <a:uLnTx/>
                <a:uFillTx/>
              </a:rPr>
              <a:t>…</a:t>
            </a:r>
            <a:endParaRPr kumimoji="0" lang="zh-CN" altLang="en-US" sz="3200" b="0" i="0" u="none" strike="noStrike" kern="0" cap="none" spc="0" normalizeH="0" baseline="0" noProof="0" dirty="0">
              <a:ln w="0"/>
              <a:solidFill>
                <a:srgbClr val="FFFF00"/>
              </a:solidFill>
              <a:effectLst>
                <a:reflection blurRad="6350" stA="53000" endA="300" endPos="35500" dir="5400000" sy="-90000" algn="bl" rotWithShape="0"/>
              </a:effectLst>
              <a:uLnTx/>
              <a:uFillTx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2192000" y="6715124"/>
            <a:ext cx="12192000" cy="14287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3269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67"/>
    </mc:Choice>
    <mc:Fallback xmlns="">
      <p:transition spd="slow" advTm="49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1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1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1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"/>
                            </p:stCondLst>
                            <p:childTnLst>
                              <p:par>
                                <p:cTn id="41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400"/>
                            </p:stCondLst>
                            <p:childTnLst>
                              <p:par>
                                <p:cTn id="4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2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600"/>
                            </p:stCondLst>
                            <p:childTnLst>
                              <p:par>
                                <p:cTn id="4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00"/>
                            </p:stCondLst>
                            <p:childTnLst>
                              <p:par>
                                <p:cTn id="50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2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2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00"/>
                            </p:stCondLst>
                            <p:childTnLst>
                              <p:par>
                                <p:cTn id="56" presetID="53" presetClass="exit" presetSubtype="3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400"/>
                            </p:stCondLst>
                            <p:childTnLst>
                              <p:par>
                                <p:cTn id="62" presetID="53" presetClass="exit" presetSubtype="3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2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600"/>
                            </p:stCondLst>
                            <p:childTnLst>
                              <p:par>
                                <p:cTn id="68" presetID="53" presetClass="exit" presetSubtype="3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2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800"/>
                            </p:stCondLst>
                            <p:childTnLst>
                              <p:par>
                                <p:cTn id="74" presetID="53" presetClass="exit" presetSubtype="3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53" presetClass="exit" presetSubtype="3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2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2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7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2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200"/>
                            </p:stCondLst>
                            <p:childTnLst>
                              <p:par>
                                <p:cTn id="97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200"/>
                            </p:stCondLst>
                            <p:childTnLst>
                              <p:par>
                                <p:cTn id="10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1.00299 0.00324 " pathEditMode="relative" ptsTypes="AA">
                                      <p:cBhvr>
                                        <p:cTn id="10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3" grpId="0" build="allAtOnce"/>
      <p:bldP spid="11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626973633@qq.com</dc:creator>
  <cp:lastModifiedBy>626973633@qq.com</cp:lastModifiedBy>
  <cp:revision>1</cp:revision>
  <dcterms:created xsi:type="dcterms:W3CDTF">2015-12-26T15:26:37Z</dcterms:created>
  <dcterms:modified xsi:type="dcterms:W3CDTF">2015-12-26T15:26:59Z</dcterms:modified>
</cp:coreProperties>
</file>