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8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1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5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0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0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7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6ADB-6873-454F-97DD-B465D093D126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E9A-4A35-4F52-860F-1437E7DA1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66763" y="0"/>
            <a:ext cx="1" cy="1952978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66761" y="4188178"/>
            <a:ext cx="1" cy="2669822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接点 5"/>
          <p:cNvSpPr/>
          <p:nvPr/>
        </p:nvSpPr>
        <p:spPr>
          <a:xfrm>
            <a:off x="405518" y="1952978"/>
            <a:ext cx="722489" cy="2235200"/>
          </a:xfrm>
          <a:prstGeom prst="flowChartConnector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博主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61" y="1128007"/>
            <a:ext cx="2300993" cy="2300993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V="1">
            <a:off x="766761" y="6400800"/>
            <a:ext cx="4527750" cy="12702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232400" y="2387600"/>
            <a:ext cx="53181" cy="40132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32400" y="2405063"/>
            <a:ext cx="2298700" cy="1783114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556500" y="2374900"/>
            <a:ext cx="2286000" cy="1813277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829800" y="2374900"/>
            <a:ext cx="25400" cy="40386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842500" y="6400800"/>
            <a:ext cx="2349500" cy="127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50800" dir="5400000" sx="1000" sy="1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626973633@qq.com</dc:creator>
  <cp:lastModifiedBy>626973633@qq.com</cp:lastModifiedBy>
  <cp:revision>2</cp:revision>
  <dcterms:created xsi:type="dcterms:W3CDTF">2015-12-26T15:56:10Z</dcterms:created>
  <dcterms:modified xsi:type="dcterms:W3CDTF">2015-12-26T15:58:54Z</dcterms:modified>
</cp:coreProperties>
</file>