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0" r:id="rId3"/>
    <p:sldMasterId id="2147483652" r:id="rId4"/>
    <p:sldMasterId id="2147483664" r:id="rId5"/>
  </p:sldMasterIdLst>
  <p:notesMasterIdLst>
    <p:notesMasterId r:id="rId8"/>
  </p:notesMasterIdLst>
  <p:handoutMasterIdLst>
    <p:handoutMasterId r:id="rId16"/>
  </p:handoutMasterIdLst>
  <p:sldIdLst>
    <p:sldId id="786" r:id="rId6"/>
    <p:sldId id="787" r:id="rId7"/>
    <p:sldId id="949" r:id="rId9"/>
    <p:sldId id="956" r:id="rId10"/>
    <p:sldId id="948" r:id="rId11"/>
    <p:sldId id="951" r:id="rId12"/>
    <p:sldId id="950" r:id="rId13"/>
    <p:sldId id="954" r:id="rId14"/>
    <p:sldId id="96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119"/>
    <a:srgbClr val="FF0000"/>
    <a:srgbClr val="CFFDCE"/>
    <a:srgbClr val="B345BC"/>
    <a:srgbClr val="FDF797"/>
    <a:srgbClr val="4472C4"/>
    <a:srgbClr val="3366FF"/>
    <a:srgbClr val="FFFFFF"/>
    <a:srgbClr val="CFCC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84182" autoAdjust="0"/>
  </p:normalViewPr>
  <p:slideViewPr>
    <p:cSldViewPr>
      <p:cViewPr varScale="1">
        <p:scale>
          <a:sx n="53" d="100"/>
          <a:sy n="53" d="100"/>
        </p:scale>
        <p:origin x="853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</a:fld>
            <a:endParaRPr lang="en-US" altLang="zh-CN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信息学院 光电子系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  <a:endParaRPr lang="zh-CN" altLang="en-US" dirty="0"/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/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31704" y="2492896"/>
            <a:ext cx="6120680" cy="345638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</a:t>
            </a:r>
            <a:r>
              <a:rPr lang="zh-CN" altLang="en-US" dirty="0" err="1"/>
              <a:t>嵌入式操作系统初步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、关于</a:t>
            </a:r>
            <a:r>
              <a:rPr lang="en-US" altLang="zh-CN"/>
              <a:t>RT-Thread</a:t>
            </a:r>
            <a:r>
              <a:rPr lang="zh-CN" altLang="en-US"/>
              <a:t>系统的叙述，正确的</a:t>
            </a:r>
            <a:r>
              <a:rPr lang="zh-CN" altLang="en-US"/>
              <a:t>是（）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</a:t>
            </a:r>
            <a:r>
              <a:rPr lang="zh-CN" altLang="en-US"/>
              <a:t>、是国产实时</a:t>
            </a:r>
            <a:r>
              <a:rPr lang="zh-CN" altLang="en-US"/>
              <a:t>性操作</a:t>
            </a:r>
            <a:r>
              <a:rPr lang="zh-CN" altLang="en-US"/>
              <a:t>系统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RT</a:t>
            </a:r>
            <a:r>
              <a:rPr lang="zh-CN" altLang="en-US"/>
              <a:t>是</a:t>
            </a:r>
            <a:r>
              <a:rPr lang="en-US" altLang="zh-CN"/>
              <a:t>Run Time</a:t>
            </a:r>
            <a:r>
              <a:rPr lang="zh-CN" altLang="en-US"/>
              <a:t>（运行时）的</a:t>
            </a:r>
            <a:r>
              <a:rPr lang="zh-CN" altLang="en-US"/>
              <a:t>意思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</a:t>
            </a:r>
            <a:r>
              <a:rPr lang="zh-CN" altLang="en-US"/>
              <a:t>、该系统具有很高的可移植</a:t>
            </a:r>
            <a:r>
              <a:rPr lang="zh-CN" altLang="en-US"/>
              <a:t>性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</a:t>
            </a:r>
            <a:r>
              <a:rPr lang="zh-CN" altLang="en-US"/>
              <a:t>、该系统使用了不可剥夺型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、关于</a:t>
            </a:r>
            <a:r>
              <a:rPr lang="en-US" altLang="zh-CN"/>
              <a:t>RT-Thread</a:t>
            </a:r>
            <a:r>
              <a:rPr lang="zh-CN" altLang="en-US"/>
              <a:t>通信机制</a:t>
            </a:r>
            <a:r>
              <a:rPr lang="zh-CN" altLang="en-US"/>
              <a:t>的叙述，正确的</a:t>
            </a:r>
            <a:r>
              <a:rPr lang="zh-CN" altLang="en-US"/>
              <a:t>是（）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</a:t>
            </a:r>
            <a:r>
              <a:rPr lang="zh-CN" altLang="en-US"/>
              <a:t>、信号量、事件、消息队列、邮箱均可用于线程间</a:t>
            </a:r>
            <a:r>
              <a:rPr lang="zh-CN" altLang="en-US"/>
              <a:t>通信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FIFO</a:t>
            </a:r>
            <a:r>
              <a:rPr lang="zh-CN" altLang="en-US"/>
              <a:t>表示</a:t>
            </a:r>
            <a:r>
              <a:rPr lang="en-US" altLang="zh-CN"/>
              <a:t>“</a:t>
            </a:r>
            <a:r>
              <a:rPr lang="zh-CN" altLang="en-US"/>
              <a:t>先进先出</a:t>
            </a:r>
            <a:r>
              <a:rPr lang="en-US" altLang="zh-CN"/>
              <a:t>”</a:t>
            </a:r>
            <a:r>
              <a:rPr lang="zh-CN" altLang="en-US"/>
              <a:t>，堆栈结构也遵循这一</a:t>
            </a:r>
            <a:r>
              <a:rPr lang="zh-CN" altLang="en-US"/>
              <a:t>规则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</a:t>
            </a:r>
            <a:r>
              <a:rPr lang="zh-CN" altLang="en-US"/>
              <a:t>、事件变量和邮件变量长度均为</a:t>
            </a:r>
            <a:r>
              <a:rPr lang="en-US" altLang="zh-CN"/>
              <a:t>32</a:t>
            </a:r>
            <a:r>
              <a:rPr lang="zh-CN" altLang="en-US"/>
              <a:t>字节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</a:t>
            </a:r>
            <a:r>
              <a:rPr lang="zh-CN" altLang="en-US"/>
              <a:t>、一个线程对外发出消息后，所有其它线程都会收到</a:t>
            </a:r>
            <a:r>
              <a:rPr lang="zh-CN" altLang="en-US"/>
              <a:t>提示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、线程的</a:t>
            </a:r>
            <a:r>
              <a:rPr lang="en-US" altLang="zh-CN"/>
              <a:t>5</a:t>
            </a:r>
            <a:r>
              <a:rPr lang="zh-CN" altLang="en-US"/>
              <a:t>种状态分别是：</a:t>
            </a:r>
            <a:r>
              <a:rPr lang="en-US" altLang="zh-CN"/>
              <a:t>_____</a:t>
            </a:r>
            <a:r>
              <a:rPr lang="zh-CN" altLang="en-US"/>
              <a:t>，</a:t>
            </a:r>
            <a:r>
              <a:rPr lang="en-US" altLang="zh-CN"/>
              <a:t>_____</a:t>
            </a:r>
            <a:r>
              <a:rPr lang="zh-CN" altLang="en-US"/>
              <a:t>，</a:t>
            </a:r>
            <a:r>
              <a:rPr lang="en-US" altLang="zh-CN"/>
              <a:t>_____</a:t>
            </a:r>
            <a:r>
              <a:rPr lang="zh-CN" altLang="en-US"/>
              <a:t>，</a:t>
            </a:r>
            <a:r>
              <a:rPr lang="en-US" altLang="zh-CN"/>
              <a:t>_____</a:t>
            </a:r>
            <a:r>
              <a:rPr lang="zh-CN" altLang="en-US"/>
              <a:t>，</a:t>
            </a:r>
            <a:r>
              <a:rPr lang="en-US" altLang="zh-CN"/>
              <a:t>_____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、若#define RT_TICK_PER_SECOND 50，则rt_thread_delay(</a:t>
            </a:r>
            <a:r>
              <a:rPr lang="en-US" altLang="zh-CN"/>
              <a:t>15</a:t>
            </a:r>
            <a:r>
              <a:rPr lang="zh-CN" altLang="en-US"/>
              <a:t>)对应的挂起时间为</a:t>
            </a:r>
            <a:r>
              <a:rPr lang="en-US" altLang="zh-CN"/>
              <a:t>_____ms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、邮件和消息的数据长度分别是</a:t>
            </a:r>
            <a:r>
              <a:rPr lang="en-US" altLang="zh-CN"/>
              <a:t>_____</a:t>
            </a:r>
            <a:r>
              <a:rPr lang="zh-CN" altLang="en-US"/>
              <a:t>，</a:t>
            </a:r>
            <a:r>
              <a:rPr lang="en-US" altLang="zh-CN"/>
              <a:t>_____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、临界区的定义是</a:t>
            </a:r>
            <a:r>
              <a:rPr lang="en-US" altLang="zh-CN"/>
              <a:t>________________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、高优先级线程如果不挂起，则低优先级线程永远无法</a:t>
            </a:r>
            <a:r>
              <a:rPr lang="zh-CN" altLang="en-US"/>
              <a:t>执行。（）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、每个线程都</a:t>
            </a:r>
            <a:r>
              <a:rPr lang="zh-CN" altLang="en-US"/>
              <a:t>应当有一个</a:t>
            </a:r>
            <a:r>
              <a:rPr lang="en-US" altLang="zh-CN"/>
              <a:t>while</a:t>
            </a:r>
            <a:r>
              <a:rPr lang="zh-CN" altLang="en-US"/>
              <a:t>循环。（）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RT</a:t>
            </a:r>
            <a:r>
              <a:rPr lang="zh-CN" altLang="en-US"/>
              <a:t>的时间单位是固定的，</a:t>
            </a:r>
            <a:r>
              <a:rPr lang="zh-CN" altLang="en-US"/>
              <a:t>不允许更改。（）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rt_thread_delay(30)</a:t>
            </a:r>
            <a:r>
              <a:rPr lang="zh-CN" altLang="en-US"/>
              <a:t>，表示挂起</a:t>
            </a:r>
            <a:r>
              <a:rPr lang="en-US" altLang="zh-CN"/>
              <a:t>30ms</a:t>
            </a:r>
            <a:r>
              <a:rPr lang="zh-CN" altLang="en-US"/>
              <a:t>。（）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、消息队列的长度为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/>
              <a:t>字节。（）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、可剥夺型内核和不可剥夺型内核，主要的区别是什么？据此叙述，可剥夺型内核有什么优点和</a:t>
            </a:r>
            <a:r>
              <a:rPr lang="zh-CN" altLang="en-US"/>
              <a:t>缺点？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选择题答案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AC  2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填空题</a:t>
            </a:r>
            <a:r>
              <a:rPr lang="zh-CN" altLang="en-US" dirty="0"/>
              <a:t>答案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、初始化, 就绪, 运行, 挂起(睡眠), 关闭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、300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、4字节，不定长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、两线程访问/操作的同一块区域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判断题</a:t>
            </a:r>
            <a:r>
              <a:rPr lang="zh-CN" altLang="en-US" dirty="0"/>
              <a:t>答案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、√ </a:t>
            </a:r>
            <a:r>
              <a:rPr lang="en-US" altLang="zh-CN" dirty="0"/>
              <a:t> 2</a:t>
            </a:r>
            <a:r>
              <a:rPr lang="zh-CN" altLang="en-US" dirty="0"/>
              <a:t>、√ </a:t>
            </a:r>
            <a:r>
              <a:rPr lang="en-US" altLang="zh-CN" dirty="0"/>
              <a:t> 3</a:t>
            </a:r>
            <a:r>
              <a:rPr lang="zh-CN" altLang="en-US" dirty="0"/>
              <a:t>、×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、×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、×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思考题</a:t>
            </a:r>
            <a:r>
              <a:rPr lang="zh-CN" altLang="en-US" dirty="0"/>
              <a:t>答案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、主要区别：可剥夺型内核，当高优先级任务进来时，允许其抢占正在执行的低优先级任务；不可剥夺型内核，不允许抢占低优先级任务，只能等待其执行完成后再执行。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优点：紧急事件发生时能够立即处理。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缺点：如果高优先级任务较多，则低优先级任务可能长期得不到执行机会。开发时需要对各任务设定合理的优先级，确保每个任务都有一定的执行机会。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1040</Words>
  <Application>WPS 演示</Application>
  <PresentationFormat>宽屏</PresentationFormat>
  <Paragraphs>116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汉仪书宋二KW</vt:lpstr>
      <vt:lpstr>微软雅黑</vt:lpstr>
      <vt:lpstr>汉仪旗黑</vt:lpstr>
      <vt:lpstr>Arial Black</vt:lpstr>
      <vt:lpstr>Times New Roman</vt:lpstr>
      <vt:lpstr>Verdana</vt:lpstr>
      <vt:lpstr>宋体</vt:lpstr>
      <vt:lpstr>Arial Unicode MS</vt:lpstr>
      <vt:lpstr>等线 Light</vt:lpstr>
      <vt:lpstr>汉仪中等线KW</vt:lpstr>
      <vt:lpstr>等线</vt:lpstr>
      <vt:lpstr>1_封面封底</vt:lpstr>
      <vt:lpstr>章节</vt:lpstr>
      <vt:lpstr>自定义设计方案</vt:lpstr>
      <vt:lpstr>1_自定义设计方案</vt:lpstr>
      <vt:lpstr>PowerPoint 演示文稿</vt:lpstr>
      <vt:lpstr>嵌 入 式 系 统 课 程 课后习题</vt:lpstr>
      <vt:lpstr>选择题</vt:lpstr>
      <vt:lpstr>选择题</vt:lpstr>
      <vt:lpstr>填空题</vt:lpstr>
      <vt:lpstr>判断题</vt:lpstr>
      <vt:lpstr>思考/问答题</vt:lpstr>
      <vt:lpstr>参考答案</vt:lpstr>
      <vt:lpstr>参考答案</vt:lpstr>
    </vt:vector>
  </TitlesOfParts>
  <Company>yanshan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coldsmr</cp:lastModifiedBy>
  <cp:revision>3574</cp:revision>
  <dcterms:created xsi:type="dcterms:W3CDTF">2022-12-13T03:56:52Z</dcterms:created>
  <dcterms:modified xsi:type="dcterms:W3CDTF">2022-12-13T03:56:52Z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300E23B78B8E497BBAFE69E2709EFDC5</vt:lpwstr>
  </property>
  <property fmtid="{D5CDD505-2E9C-101B-9397-08002B2CF9AE}" pid="3" name="KSOProductBuildVer">
    <vt:lpwstr>2052-4.4.1.7360</vt:lpwstr>
  </property>
</Properties>
</file>