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5" r:id="rId1"/>
    <p:sldMasterId id="2147483705" r:id="rId2"/>
    <p:sldMasterId id="2147483728" r:id="rId3"/>
  </p:sldMasterIdLst>
  <p:notesMasterIdLst>
    <p:notesMasterId r:id="rId9"/>
  </p:notesMasterIdLst>
  <p:handoutMasterIdLst>
    <p:handoutMasterId r:id="rId10"/>
  </p:handoutMasterIdLst>
  <p:sldIdLst>
    <p:sldId id="786" r:id="rId4"/>
    <p:sldId id="1007" r:id="rId5"/>
    <p:sldId id="1005" r:id="rId6"/>
    <p:sldId id="1010" r:id="rId7"/>
    <p:sldId id="1008" r:id="rId8"/>
  </p:sldIdLst>
  <p:sldSz cx="12192000" cy="6858000"/>
  <p:notesSz cx="7104063" cy="10234613"/>
  <p:defaultTextStyle>
    <a:defPPr>
      <a:defRPr lang="en-US"/>
    </a:defPPr>
    <a:lvl1pPr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66FF"/>
    <a:srgbClr val="4472C4"/>
    <a:srgbClr val="FCFE9C"/>
    <a:srgbClr val="FFFFFF"/>
    <a:srgbClr val="96002C"/>
    <a:srgbClr val="00CCFF"/>
    <a:srgbClr val="FF9933"/>
    <a:srgbClr val="CCFC5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48" autoAdjust="0"/>
    <p:restoredTop sz="94632" autoAdjust="0"/>
  </p:normalViewPr>
  <p:slideViewPr>
    <p:cSldViewPr>
      <p:cViewPr varScale="1">
        <p:scale>
          <a:sx n="66" d="100"/>
          <a:sy n="66" d="100"/>
        </p:scale>
        <p:origin x="844" y="40"/>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21690"/>
    </p:cViewPr>
  </p:sorterViewPr>
  <p:notesViewPr>
    <p:cSldViewPr>
      <p:cViewPr varScale="1">
        <p:scale>
          <a:sx n="57" d="100"/>
          <a:sy n="57" d="100"/>
        </p:scale>
        <p:origin x="2499" y="42"/>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a:extLst>
              <a:ext uri="{FF2B5EF4-FFF2-40B4-BE49-F238E27FC236}">
                <a16:creationId xmlns:a16="http://schemas.microsoft.com/office/drawing/2014/main" id="{F6687932-0710-4C5B-87ED-BCBD0357C980}"/>
              </a:ext>
            </a:extLst>
          </p:cNvPr>
          <p:cNvSpPr>
            <a:spLocks noGrp="1" noChangeArrowheads="1"/>
          </p:cNvSpPr>
          <p:nvPr>
            <p:ph type="hdr" sz="quarter"/>
          </p:nvPr>
        </p:nvSpPr>
        <p:spPr bwMode="auto">
          <a:xfrm>
            <a:off x="0" y="0"/>
            <a:ext cx="3078427" cy="511731"/>
          </a:xfrm>
          <a:prstGeom prst="rect">
            <a:avLst/>
          </a:prstGeom>
          <a:noFill/>
          <a:ln>
            <a:noFill/>
          </a:ln>
          <a:effectLst/>
        </p:spPr>
        <p:txBody>
          <a:bodyPr vert="horz" wrap="square" lIns="99075" tIns="49538" rIns="99075" bIns="49538" numCol="1" anchor="t" anchorCtr="0" compatLnSpc="1">
            <a:prstTxWarp prst="textNoShape">
              <a:avLst/>
            </a:prstTxWarp>
          </a:bodyPr>
          <a:lstStyle>
            <a:lvl1pPr>
              <a:defRPr sz="1300">
                <a:latin typeface="Arial" charset="0"/>
              </a:defRPr>
            </a:lvl1pPr>
          </a:lstStyle>
          <a:p>
            <a:pPr>
              <a:defRPr/>
            </a:pPr>
            <a:endParaRPr lang="zh-CN" altLang="en-US"/>
          </a:p>
        </p:txBody>
      </p:sp>
      <p:sp>
        <p:nvSpPr>
          <p:cNvPr id="246787" name="Rectangle 3">
            <a:extLst>
              <a:ext uri="{FF2B5EF4-FFF2-40B4-BE49-F238E27FC236}">
                <a16:creationId xmlns:a16="http://schemas.microsoft.com/office/drawing/2014/main" id="{EFDFEE47-1A93-462B-896E-16F40E8E08E3}"/>
              </a:ext>
            </a:extLst>
          </p:cNvPr>
          <p:cNvSpPr>
            <a:spLocks noGrp="1" noChangeArrowheads="1"/>
          </p:cNvSpPr>
          <p:nvPr>
            <p:ph type="dt" sz="quarter" idx="1"/>
          </p:nvPr>
        </p:nvSpPr>
        <p:spPr bwMode="auto">
          <a:xfrm>
            <a:off x="4023992" y="0"/>
            <a:ext cx="3078427" cy="511731"/>
          </a:xfrm>
          <a:prstGeom prst="rect">
            <a:avLst/>
          </a:prstGeom>
          <a:noFill/>
          <a:ln>
            <a:noFill/>
          </a:ln>
          <a:effectLst/>
        </p:spPr>
        <p:txBody>
          <a:bodyPr vert="horz" wrap="square" lIns="99075" tIns="49538" rIns="99075" bIns="49538" numCol="1" anchor="t" anchorCtr="0" compatLnSpc="1">
            <a:prstTxWarp prst="textNoShape">
              <a:avLst/>
            </a:prstTxWarp>
          </a:bodyPr>
          <a:lstStyle>
            <a:lvl1pPr algn="r">
              <a:defRPr sz="1300">
                <a:latin typeface="Arial" charset="0"/>
              </a:defRPr>
            </a:lvl1pPr>
          </a:lstStyle>
          <a:p>
            <a:pPr>
              <a:defRPr/>
            </a:pPr>
            <a:fld id="{5E76DDCB-D743-40C3-AE4A-0CB7461FE9E8}" type="datetime1">
              <a:rPr lang="zh-CN" altLang="en-US"/>
              <a:pPr>
                <a:defRPr/>
              </a:pPr>
              <a:t>2022/12/9</a:t>
            </a:fld>
            <a:endParaRPr lang="en-US" altLang="zh-CN"/>
          </a:p>
        </p:txBody>
      </p:sp>
      <p:sp>
        <p:nvSpPr>
          <p:cNvPr id="246788" name="Rectangle 4">
            <a:extLst>
              <a:ext uri="{FF2B5EF4-FFF2-40B4-BE49-F238E27FC236}">
                <a16:creationId xmlns:a16="http://schemas.microsoft.com/office/drawing/2014/main" id="{E4FE8E6F-A217-43BC-8820-86C41B7123F4}"/>
              </a:ext>
            </a:extLst>
          </p:cNvPr>
          <p:cNvSpPr>
            <a:spLocks noGrp="1" noChangeArrowheads="1"/>
          </p:cNvSpPr>
          <p:nvPr>
            <p:ph type="ftr" sz="quarter" idx="2"/>
          </p:nvPr>
        </p:nvSpPr>
        <p:spPr bwMode="auto">
          <a:xfrm>
            <a:off x="0" y="9721106"/>
            <a:ext cx="3078427" cy="511731"/>
          </a:xfrm>
          <a:prstGeom prst="rect">
            <a:avLst/>
          </a:prstGeom>
          <a:noFill/>
          <a:ln>
            <a:noFill/>
          </a:ln>
          <a:effectLst/>
        </p:spPr>
        <p:txBody>
          <a:bodyPr vert="horz" wrap="square" lIns="99075" tIns="49538" rIns="99075" bIns="49538" numCol="1" anchor="b" anchorCtr="0" compatLnSpc="1">
            <a:prstTxWarp prst="textNoShape">
              <a:avLst/>
            </a:prstTxWarp>
          </a:bodyPr>
          <a:lstStyle>
            <a:lvl1pPr>
              <a:defRPr sz="1300">
                <a:latin typeface="Arial" charset="0"/>
              </a:defRPr>
            </a:lvl1pPr>
          </a:lstStyle>
          <a:p>
            <a:pPr>
              <a:defRPr/>
            </a:pPr>
            <a:endParaRPr lang="en-US" altLang="zh-CN"/>
          </a:p>
        </p:txBody>
      </p:sp>
      <p:sp>
        <p:nvSpPr>
          <p:cNvPr id="246789" name="Rectangle 5">
            <a:extLst>
              <a:ext uri="{FF2B5EF4-FFF2-40B4-BE49-F238E27FC236}">
                <a16:creationId xmlns:a16="http://schemas.microsoft.com/office/drawing/2014/main" id="{2501ED6E-5AD2-441F-96D8-D32F92C439F5}"/>
              </a:ext>
            </a:extLst>
          </p:cNvPr>
          <p:cNvSpPr>
            <a:spLocks noGrp="1" noChangeArrowheads="1"/>
          </p:cNvSpPr>
          <p:nvPr>
            <p:ph type="sldNum" sz="quarter" idx="3"/>
          </p:nvPr>
        </p:nvSpPr>
        <p:spPr bwMode="auto">
          <a:xfrm>
            <a:off x="4023992" y="9721106"/>
            <a:ext cx="3078427" cy="511731"/>
          </a:xfrm>
          <a:prstGeom prst="rect">
            <a:avLst/>
          </a:prstGeom>
          <a:noFill/>
          <a:ln>
            <a:noFill/>
          </a:ln>
          <a:effectLst/>
        </p:spPr>
        <p:txBody>
          <a:bodyPr vert="horz" wrap="square" lIns="99075" tIns="49538" rIns="99075" bIns="49538" numCol="1" anchor="b" anchorCtr="0" compatLnSpc="1">
            <a:prstTxWarp prst="textNoShape">
              <a:avLst/>
            </a:prstTxWarp>
          </a:bodyPr>
          <a:lstStyle>
            <a:lvl1pPr algn="r">
              <a:defRPr sz="1300"/>
            </a:lvl1pPr>
          </a:lstStyle>
          <a:p>
            <a:pPr>
              <a:defRPr/>
            </a:pPr>
            <a:fld id="{ED0B5819-B51E-4395-92A9-256618DEDAFA}"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C331D76A-187B-4966-8BB1-847CEA20CE31}"/>
              </a:ext>
            </a:extLst>
          </p:cNvPr>
          <p:cNvSpPr>
            <a:spLocks noGrp="1" noChangeArrowheads="1"/>
          </p:cNvSpPr>
          <p:nvPr>
            <p:ph type="hdr" sz="quarter"/>
          </p:nvPr>
        </p:nvSpPr>
        <p:spPr bwMode="auto">
          <a:xfrm>
            <a:off x="0" y="0"/>
            <a:ext cx="3078427" cy="511731"/>
          </a:xfrm>
          <a:prstGeom prst="rect">
            <a:avLst/>
          </a:prstGeom>
          <a:noFill/>
          <a:ln>
            <a:noFill/>
          </a:ln>
          <a:effectLst/>
        </p:spPr>
        <p:txBody>
          <a:bodyPr vert="horz" wrap="square" lIns="99075" tIns="49538" rIns="99075" bIns="49538" numCol="1" anchor="t" anchorCtr="0" compatLnSpc="1">
            <a:prstTxWarp prst="textNoShape">
              <a:avLst/>
            </a:prstTxWarp>
          </a:bodyPr>
          <a:lstStyle>
            <a:lvl1pPr eaLnBrk="1" hangingPunct="1">
              <a:defRPr sz="1300">
                <a:solidFill>
                  <a:schemeClr val="tx1"/>
                </a:solidFill>
                <a:latin typeface="Arial" charset="0"/>
              </a:defRPr>
            </a:lvl1pPr>
          </a:lstStyle>
          <a:p>
            <a:pPr>
              <a:defRPr/>
            </a:pPr>
            <a:endParaRPr lang="zh-CN" altLang="en-US"/>
          </a:p>
        </p:txBody>
      </p:sp>
      <p:sp>
        <p:nvSpPr>
          <p:cNvPr id="319491" name="Rectangle 3">
            <a:extLst>
              <a:ext uri="{FF2B5EF4-FFF2-40B4-BE49-F238E27FC236}">
                <a16:creationId xmlns:a16="http://schemas.microsoft.com/office/drawing/2014/main" id="{7B708040-F68C-4397-B0FD-E5F9E773DBA8}"/>
              </a:ext>
            </a:extLst>
          </p:cNvPr>
          <p:cNvSpPr>
            <a:spLocks noGrp="1" noChangeArrowheads="1"/>
          </p:cNvSpPr>
          <p:nvPr>
            <p:ph type="dt" idx="1"/>
          </p:nvPr>
        </p:nvSpPr>
        <p:spPr bwMode="auto">
          <a:xfrm>
            <a:off x="4023992" y="0"/>
            <a:ext cx="3078427" cy="511731"/>
          </a:xfrm>
          <a:prstGeom prst="rect">
            <a:avLst/>
          </a:prstGeom>
          <a:noFill/>
          <a:ln>
            <a:noFill/>
          </a:ln>
          <a:effectLst/>
        </p:spPr>
        <p:txBody>
          <a:bodyPr vert="horz" wrap="square" lIns="99075" tIns="49538" rIns="99075" bIns="49538" numCol="1" anchor="t" anchorCtr="0" compatLnSpc="1">
            <a:prstTxWarp prst="textNoShape">
              <a:avLst/>
            </a:prstTxWarp>
          </a:bodyPr>
          <a:lstStyle>
            <a:lvl1pPr algn="r" eaLnBrk="1" hangingPunct="1">
              <a:defRPr sz="1300">
                <a:solidFill>
                  <a:schemeClr val="tx1"/>
                </a:solidFill>
                <a:latin typeface="Arial" charset="0"/>
              </a:defRPr>
            </a:lvl1pPr>
          </a:lstStyle>
          <a:p>
            <a:pPr>
              <a:defRPr/>
            </a:pPr>
            <a:fld id="{2EDCDF2D-411D-445D-AB8D-673F8242D1F3}" type="datetime1">
              <a:rPr lang="zh-CN" altLang="en-US"/>
              <a:pPr>
                <a:defRPr/>
              </a:pPr>
              <a:t>2022/12/9</a:t>
            </a:fld>
            <a:endParaRPr lang="en-US" altLang="zh-CN"/>
          </a:p>
        </p:txBody>
      </p:sp>
      <p:sp>
        <p:nvSpPr>
          <p:cNvPr id="3076" name="Rectangle 4">
            <a:extLst>
              <a:ext uri="{FF2B5EF4-FFF2-40B4-BE49-F238E27FC236}">
                <a16:creationId xmlns:a16="http://schemas.microsoft.com/office/drawing/2014/main" id="{6E3042F3-4760-446D-A5AC-A47FEB4923BC}"/>
              </a:ext>
            </a:extLst>
          </p:cNvPr>
          <p:cNvSpPr>
            <a:spLocks noGrp="1" noRot="1" noChangeAspect="1" noChangeArrowheads="1" noTextEdit="1"/>
          </p:cNvSpPr>
          <p:nvPr>
            <p:ph type="sldImg" idx="2"/>
          </p:nvPr>
        </p:nvSpPr>
        <p:spPr bwMode="auto">
          <a:xfrm>
            <a:off x="142875" y="768350"/>
            <a:ext cx="6818313" cy="383698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9493" name="Rectangle 5">
            <a:extLst>
              <a:ext uri="{FF2B5EF4-FFF2-40B4-BE49-F238E27FC236}">
                <a16:creationId xmlns:a16="http://schemas.microsoft.com/office/drawing/2014/main" id="{0A4B2845-86AB-4988-8E95-5215702D082B}"/>
              </a:ext>
            </a:extLst>
          </p:cNvPr>
          <p:cNvSpPr>
            <a:spLocks noGrp="1" noChangeArrowheads="1"/>
          </p:cNvSpPr>
          <p:nvPr>
            <p:ph type="body" sz="quarter" idx="3"/>
          </p:nvPr>
        </p:nvSpPr>
        <p:spPr bwMode="auto">
          <a:xfrm>
            <a:off x="710407" y="4861441"/>
            <a:ext cx="5683250" cy="4605576"/>
          </a:xfrm>
          <a:prstGeom prst="rect">
            <a:avLst/>
          </a:prstGeom>
          <a:noFill/>
          <a:ln>
            <a:noFill/>
          </a:ln>
          <a:effectLst/>
        </p:spPr>
        <p:txBody>
          <a:bodyPr vert="horz" wrap="square" lIns="99075" tIns="49538" rIns="99075" bIns="49538"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9494" name="Rectangle 6">
            <a:extLst>
              <a:ext uri="{FF2B5EF4-FFF2-40B4-BE49-F238E27FC236}">
                <a16:creationId xmlns:a16="http://schemas.microsoft.com/office/drawing/2014/main" id="{DFA24552-17A3-47FB-AB8F-6B6BC9272D58}"/>
              </a:ext>
            </a:extLst>
          </p:cNvPr>
          <p:cNvSpPr>
            <a:spLocks noGrp="1" noChangeArrowheads="1"/>
          </p:cNvSpPr>
          <p:nvPr>
            <p:ph type="ftr" sz="quarter" idx="4"/>
          </p:nvPr>
        </p:nvSpPr>
        <p:spPr bwMode="auto">
          <a:xfrm>
            <a:off x="0" y="9721106"/>
            <a:ext cx="3078427" cy="511731"/>
          </a:xfrm>
          <a:prstGeom prst="rect">
            <a:avLst/>
          </a:prstGeom>
          <a:noFill/>
          <a:ln>
            <a:noFill/>
          </a:ln>
          <a:effectLst/>
        </p:spPr>
        <p:txBody>
          <a:bodyPr vert="horz" wrap="square" lIns="99075" tIns="49538" rIns="99075" bIns="49538" numCol="1" anchor="b" anchorCtr="0" compatLnSpc="1">
            <a:prstTxWarp prst="textNoShape">
              <a:avLst/>
            </a:prstTxWarp>
          </a:bodyPr>
          <a:lstStyle>
            <a:lvl1pPr eaLnBrk="1" hangingPunct="1">
              <a:defRPr sz="1300">
                <a:solidFill>
                  <a:schemeClr val="tx1"/>
                </a:solidFill>
                <a:latin typeface="Arial" charset="0"/>
              </a:defRPr>
            </a:lvl1pPr>
          </a:lstStyle>
          <a:p>
            <a:pPr>
              <a:defRPr/>
            </a:pPr>
            <a:endParaRPr lang="en-US" altLang="zh-CN"/>
          </a:p>
        </p:txBody>
      </p:sp>
      <p:sp>
        <p:nvSpPr>
          <p:cNvPr id="319495" name="Rectangle 7">
            <a:extLst>
              <a:ext uri="{FF2B5EF4-FFF2-40B4-BE49-F238E27FC236}">
                <a16:creationId xmlns:a16="http://schemas.microsoft.com/office/drawing/2014/main" id="{5F770D1E-BFB4-43A2-B5BE-5E11B39840C7}"/>
              </a:ext>
            </a:extLst>
          </p:cNvPr>
          <p:cNvSpPr>
            <a:spLocks noGrp="1" noChangeArrowheads="1"/>
          </p:cNvSpPr>
          <p:nvPr>
            <p:ph type="sldNum" sz="quarter" idx="5"/>
          </p:nvPr>
        </p:nvSpPr>
        <p:spPr bwMode="auto">
          <a:xfrm>
            <a:off x="4023992" y="9721106"/>
            <a:ext cx="3078427" cy="511731"/>
          </a:xfrm>
          <a:prstGeom prst="rect">
            <a:avLst/>
          </a:prstGeom>
          <a:noFill/>
          <a:ln>
            <a:noFill/>
          </a:ln>
          <a:effectLst/>
        </p:spPr>
        <p:txBody>
          <a:bodyPr vert="horz" wrap="square" lIns="99075" tIns="49538" rIns="99075" bIns="49538" numCol="1" anchor="b" anchorCtr="0" compatLnSpc="1">
            <a:prstTxWarp prst="textNoShape">
              <a:avLst/>
            </a:prstTxWarp>
          </a:bodyPr>
          <a:lstStyle>
            <a:lvl1pPr algn="r" eaLnBrk="1" hangingPunct="1">
              <a:defRPr sz="1300">
                <a:solidFill>
                  <a:schemeClr val="tx1"/>
                </a:solidFill>
              </a:defRPr>
            </a:lvl1pPr>
          </a:lstStyle>
          <a:p>
            <a:pPr>
              <a:defRPr/>
            </a:pPr>
            <a:fld id="{A5F3223F-9A02-40A6-873B-9D9A9485154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dirty="0">
                <a:latin typeface="宋体" panose="02010600030101010101" pitchFamily="2" charset="-122"/>
                <a:ea typeface="宋体" panose="02010600030101010101" pitchFamily="2" charset="-122"/>
              </a:rPr>
              <a:t>要进入一个全新的概念 就是开始学习通讯。在任何一门嵌入式的课程里头，一定会涉及的一类非常非常有用的外设，就是通信。</a:t>
            </a:r>
            <a:endParaRPr lang="en-US" altLang="zh-CN" sz="1800" dirty="0">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A5F3223F-9A02-40A6-873B-9D9A9485154F}" type="slidenum">
              <a:rPr lang="zh-CN" altLang="en-US" smtClean="0"/>
              <a:pPr>
                <a:defRPr/>
              </a:pPr>
              <a:t>2</a:t>
            </a:fld>
            <a:endParaRPr lang="en-US" altLang="zh-CN"/>
          </a:p>
        </p:txBody>
      </p:sp>
    </p:spTree>
    <p:extLst>
      <p:ext uri="{BB962C8B-B14F-4D97-AF65-F5344CB8AC3E}">
        <p14:creationId xmlns:p14="http://schemas.microsoft.com/office/powerpoint/2010/main" val="2326616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190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CA96C-B1A2-CF56-C6F4-FF5F0E8829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368563D-9A7F-3855-ACA1-FB6707ECAD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D0E7AA3-33F1-CC9B-4FD4-20CC34802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53EC3D-9414-81B4-C1DE-616D1B0F35E6}"/>
              </a:ext>
            </a:extLst>
          </p:cNvPr>
          <p:cNvSpPr>
            <a:spLocks noGrp="1"/>
          </p:cNvSpPr>
          <p:nvPr>
            <p:ph type="dt" sz="half" idx="10"/>
          </p:nvPr>
        </p:nvSpPr>
        <p:spPr/>
        <p:txBody>
          <a:bodyPr/>
          <a:lstStyle/>
          <a:p>
            <a:r>
              <a:rPr lang="en-US" altLang="zh-CN"/>
              <a:t>2022/11</a:t>
            </a:r>
            <a:endParaRPr lang="zh-CN" altLang="en-US"/>
          </a:p>
        </p:txBody>
      </p:sp>
      <p:sp>
        <p:nvSpPr>
          <p:cNvPr id="6" name="页脚占位符 5">
            <a:extLst>
              <a:ext uri="{FF2B5EF4-FFF2-40B4-BE49-F238E27FC236}">
                <a16:creationId xmlns:a16="http://schemas.microsoft.com/office/drawing/2014/main" id="{081C1C8B-B1E7-9DF6-CE80-D4CC27328031}"/>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7" name="灯片编号占位符 6">
            <a:extLst>
              <a:ext uri="{FF2B5EF4-FFF2-40B4-BE49-F238E27FC236}">
                <a16:creationId xmlns:a16="http://schemas.microsoft.com/office/drawing/2014/main" id="{2CE9DEBC-1509-693E-EFAE-43DBFB4DD08A}"/>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196569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C721D-8730-5FEC-D129-CD5E4792BA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2CC3BB-E245-FA7D-1066-4AE3511502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158540D-1054-9D82-EF80-F8DC1C794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D982FE5-4E2D-7DC9-7853-FE7C560C39B6}"/>
              </a:ext>
            </a:extLst>
          </p:cNvPr>
          <p:cNvSpPr>
            <a:spLocks noGrp="1"/>
          </p:cNvSpPr>
          <p:nvPr>
            <p:ph type="dt" sz="half" idx="10"/>
          </p:nvPr>
        </p:nvSpPr>
        <p:spPr/>
        <p:txBody>
          <a:bodyPr/>
          <a:lstStyle/>
          <a:p>
            <a:r>
              <a:rPr lang="en-US" altLang="zh-CN"/>
              <a:t>2022/11</a:t>
            </a:r>
            <a:endParaRPr lang="zh-CN" altLang="en-US"/>
          </a:p>
        </p:txBody>
      </p:sp>
      <p:sp>
        <p:nvSpPr>
          <p:cNvPr id="6" name="页脚占位符 5">
            <a:extLst>
              <a:ext uri="{FF2B5EF4-FFF2-40B4-BE49-F238E27FC236}">
                <a16:creationId xmlns:a16="http://schemas.microsoft.com/office/drawing/2014/main" id="{7E8E41EA-7E68-9B4E-939F-B751F5DD5FE8}"/>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7" name="灯片编号占位符 6">
            <a:extLst>
              <a:ext uri="{FF2B5EF4-FFF2-40B4-BE49-F238E27FC236}">
                <a16:creationId xmlns:a16="http://schemas.microsoft.com/office/drawing/2014/main" id="{FB1089AF-2AEB-A2B3-B1B7-0D54A5F48ED7}"/>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2806959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A32DE-1FFF-43B3-F4E9-A5DEFAF93F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F4E291A-DB25-7BAB-C875-33621E0B797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E124F6-E470-E66B-B4DA-F8CF56A700C0}"/>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906C8CD3-602F-BB2A-C1B3-4A6F89C3BC74}"/>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6" name="灯片编号占位符 5">
            <a:extLst>
              <a:ext uri="{FF2B5EF4-FFF2-40B4-BE49-F238E27FC236}">
                <a16:creationId xmlns:a16="http://schemas.microsoft.com/office/drawing/2014/main" id="{B941B806-DF0E-2667-AEEA-B7C72F9835D3}"/>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2941124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2263F5E-C64C-F854-F51A-AE1477644BB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248C97A-AA85-7579-7089-2B847F0B363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132A0E-2C9C-FA4F-F6D1-480CED16D3CB}"/>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15E1BA1F-E298-564F-10AE-0BC060E5327A}"/>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6" name="灯片编号占位符 5">
            <a:extLst>
              <a:ext uri="{FF2B5EF4-FFF2-40B4-BE49-F238E27FC236}">
                <a16:creationId xmlns:a16="http://schemas.microsoft.com/office/drawing/2014/main" id="{310D5157-141C-61D9-A805-9EF536D93129}"/>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1181494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42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98E04-9B1B-8A33-1BB5-6F9CD162D2D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E27D0DF-81F5-4ADA-CF17-2714C96245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C355CD6-F6CD-38DC-836A-2DB82AA67F91}"/>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B51B0D7E-C140-DB21-8DEA-B4F5F3FD6BC2}"/>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6" name="灯片编号占位符 5">
            <a:extLst>
              <a:ext uri="{FF2B5EF4-FFF2-40B4-BE49-F238E27FC236}">
                <a16:creationId xmlns:a16="http://schemas.microsoft.com/office/drawing/2014/main" id="{9438CC5B-B23C-7A6F-9EBD-BA4456B9BFF7}"/>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205660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51663-EA75-55CF-92D6-9EFD9815AD0B}"/>
              </a:ext>
            </a:extLst>
          </p:cNvPr>
          <p:cNvSpPr>
            <a:spLocks noGrp="1"/>
          </p:cNvSpPr>
          <p:nvPr>
            <p:ph type="title"/>
          </p:nvPr>
        </p:nvSpPr>
        <p:spPr>
          <a:xfrm>
            <a:off x="260920" y="116632"/>
            <a:ext cx="10515600" cy="759619"/>
          </a:xfrm>
        </p:spPr>
        <p:txBody>
          <a:bodyPr>
            <a:normAutofit/>
          </a:bodyPr>
          <a:lstStyle>
            <a:lvl1pPr>
              <a:defRPr sz="36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C8AC6CA-A063-DFA6-F9E2-14DADABDB950}"/>
              </a:ext>
            </a:extLst>
          </p:cNvPr>
          <p:cNvSpPr>
            <a:spLocks noGrp="1"/>
          </p:cNvSpPr>
          <p:nvPr>
            <p:ph idx="1" hasCustomPrompt="1"/>
          </p:nvPr>
        </p:nvSpPr>
        <p:spPr>
          <a:xfrm>
            <a:off x="263352" y="1196752"/>
            <a:ext cx="11744200" cy="5040559"/>
          </a:xfrm>
        </p:spPr>
        <p:txBody>
          <a:bodyPr/>
          <a:lstStyle>
            <a:lvl1pPr marL="228600" indent="-228600">
              <a:buClr>
                <a:schemeClr val="accent2"/>
              </a:buClr>
              <a:buFont typeface="Wingdings" panose="05000000000000000000" pitchFamily="2" charset="2"/>
              <a:buChar char="u"/>
              <a:defRPr>
                <a:latin typeface="微软雅黑" panose="020B0503020204020204" pitchFamily="34" charset="-122"/>
                <a:ea typeface="微软雅黑" panose="020B0503020204020204" pitchFamily="34" charset="-122"/>
              </a:defRPr>
            </a:lvl1pPr>
            <a:lvl2pPr marL="685800" indent="-228600">
              <a:buClr>
                <a:schemeClr val="accent2"/>
              </a:buClr>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marL="1143000" indent="-228600">
              <a:buClr>
                <a:schemeClr val="accent2"/>
              </a:buClr>
              <a:buFont typeface="Arial" panose="020B0604020202020204" pitchFamily="34" charset="0"/>
              <a:buChar char="•"/>
              <a:defRPr>
                <a:latin typeface="微软雅黑" panose="020B0503020204020204" pitchFamily="34" charset="-122"/>
                <a:ea typeface="微软雅黑" panose="020B0503020204020204" pitchFamily="34" charset="-122"/>
              </a:defRPr>
            </a:lvl3pPr>
          </a:lstStyle>
          <a:p>
            <a:pPr lvl="0"/>
            <a:r>
              <a:rPr lang="zh-CN" altLang="en-US" dirty="0"/>
              <a:t> 单击此处编辑母版文本样式</a:t>
            </a:r>
          </a:p>
          <a:p>
            <a:pPr lvl="1"/>
            <a:r>
              <a:rPr lang="zh-CN" altLang="en-US" dirty="0"/>
              <a:t> 二级</a:t>
            </a:r>
          </a:p>
          <a:p>
            <a:pPr lvl="2"/>
            <a:r>
              <a:rPr lang="zh-CN" altLang="en-US" dirty="0"/>
              <a:t>三级</a:t>
            </a:r>
          </a:p>
        </p:txBody>
      </p:sp>
      <p:sp>
        <p:nvSpPr>
          <p:cNvPr id="4" name="日期占位符 3">
            <a:extLst>
              <a:ext uri="{FF2B5EF4-FFF2-40B4-BE49-F238E27FC236}">
                <a16:creationId xmlns:a16="http://schemas.microsoft.com/office/drawing/2014/main" id="{81602E5B-1EA1-B6DB-193D-4AE2B51D40EE}"/>
              </a:ext>
            </a:extLst>
          </p:cNvPr>
          <p:cNvSpPr>
            <a:spLocks noGrp="1"/>
          </p:cNvSpPr>
          <p:nvPr>
            <p:ph type="dt" sz="half" idx="10"/>
          </p:nvPr>
        </p:nvSpPr>
        <p:spPr>
          <a:xfrm>
            <a:off x="263352" y="6356350"/>
            <a:ext cx="2743200" cy="365125"/>
          </a:xfrm>
        </p:spPr>
        <p:txBody>
          <a:bodyPr/>
          <a:lstStyle>
            <a:lvl1pPr>
              <a:defRPr sz="1400"/>
            </a:lvl1pPr>
          </a:lstStyle>
          <a:p>
            <a:r>
              <a:rPr lang="en-US" altLang="zh-CN"/>
              <a:t>2022/11</a:t>
            </a:r>
            <a:endParaRPr lang="zh-CN" altLang="en-US"/>
          </a:p>
        </p:txBody>
      </p:sp>
      <p:sp>
        <p:nvSpPr>
          <p:cNvPr id="5" name="页脚占位符 4">
            <a:extLst>
              <a:ext uri="{FF2B5EF4-FFF2-40B4-BE49-F238E27FC236}">
                <a16:creationId xmlns:a16="http://schemas.microsoft.com/office/drawing/2014/main" id="{FDAF7885-0AA6-02B7-6867-0D9571C3178B}"/>
              </a:ext>
            </a:extLst>
          </p:cNvPr>
          <p:cNvSpPr>
            <a:spLocks noGrp="1"/>
          </p:cNvSpPr>
          <p:nvPr>
            <p:ph type="ftr" sz="quarter" idx="11"/>
          </p:nvPr>
        </p:nvSpPr>
        <p:spPr/>
        <p:txBody>
          <a:bodyPr/>
          <a:lstStyle>
            <a:lvl1pPr>
              <a:defRPr sz="1400"/>
            </a:lvl1pPr>
          </a:lstStyle>
          <a:p>
            <a:r>
              <a:rPr lang="zh-CN" altLang="en-US"/>
              <a:t>嵌入式系统 </a:t>
            </a:r>
            <a:r>
              <a:rPr lang="en-US" altLang="zh-CN"/>
              <a:t>-  </a:t>
            </a:r>
            <a:r>
              <a:rPr lang="zh-CN" altLang="en-US"/>
              <a:t>电子科学与技术</a:t>
            </a:r>
            <a:endParaRPr lang="zh-CN" altLang="en-US" dirty="0"/>
          </a:p>
        </p:txBody>
      </p:sp>
      <p:sp>
        <p:nvSpPr>
          <p:cNvPr id="6" name="灯片编号占位符 5">
            <a:extLst>
              <a:ext uri="{FF2B5EF4-FFF2-40B4-BE49-F238E27FC236}">
                <a16:creationId xmlns:a16="http://schemas.microsoft.com/office/drawing/2014/main" id="{B27D00E5-92D8-81BA-8C7B-94E66A8D047F}"/>
              </a:ext>
            </a:extLst>
          </p:cNvPr>
          <p:cNvSpPr>
            <a:spLocks noGrp="1"/>
          </p:cNvSpPr>
          <p:nvPr>
            <p:ph type="sldNum" sz="quarter" idx="12"/>
          </p:nvPr>
        </p:nvSpPr>
        <p:spPr>
          <a:xfrm>
            <a:off x="9264352" y="6356350"/>
            <a:ext cx="2743200" cy="365125"/>
          </a:xfrm>
        </p:spPr>
        <p:txBody>
          <a:bodyPr/>
          <a:lstStyle>
            <a:lvl1pPr>
              <a:defRPr sz="1400"/>
            </a:lvl1pPr>
          </a:lstStyle>
          <a:p>
            <a:fld id="{FCF2BB6F-A83A-4C95-B30E-4BA0ECE4D46E}" type="slidenum">
              <a:rPr lang="zh-CN" altLang="en-US" smtClean="0"/>
              <a:pPr/>
              <a:t>‹#›</a:t>
            </a:fld>
            <a:endParaRPr lang="zh-CN" altLang="en-US"/>
          </a:p>
        </p:txBody>
      </p:sp>
    </p:spTree>
    <p:extLst>
      <p:ext uri="{BB962C8B-B14F-4D97-AF65-F5344CB8AC3E}">
        <p14:creationId xmlns:p14="http://schemas.microsoft.com/office/powerpoint/2010/main" val="160322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E99A7-B20B-7FE3-F237-7A69B9A2C6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0A88CE7-5A17-4EDC-F22A-3D8FF7A37D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B8BFCF4-5E1F-8E2F-0048-09EAA5E7CC1A}"/>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36377756-55FD-E027-B456-32A3E844F1DB}"/>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6" name="灯片编号占位符 5">
            <a:extLst>
              <a:ext uri="{FF2B5EF4-FFF2-40B4-BE49-F238E27FC236}">
                <a16:creationId xmlns:a16="http://schemas.microsoft.com/office/drawing/2014/main" id="{DEC9A6A9-192A-B09E-84D0-8FA2EAAD9158}"/>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147112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14FB5-D454-80D5-9687-23428CD569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C10D36-16C0-8DFA-6A74-2169E72CE40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B6CC14D-63F7-77EE-AD19-8DE8974F32F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1743C9C-25E3-6DB4-7695-3F5775A21F13}"/>
              </a:ext>
            </a:extLst>
          </p:cNvPr>
          <p:cNvSpPr>
            <a:spLocks noGrp="1"/>
          </p:cNvSpPr>
          <p:nvPr>
            <p:ph type="dt" sz="half" idx="10"/>
          </p:nvPr>
        </p:nvSpPr>
        <p:spPr/>
        <p:txBody>
          <a:bodyPr/>
          <a:lstStyle/>
          <a:p>
            <a:r>
              <a:rPr lang="en-US" altLang="zh-CN"/>
              <a:t>2022/11</a:t>
            </a:r>
            <a:endParaRPr lang="zh-CN" altLang="en-US"/>
          </a:p>
        </p:txBody>
      </p:sp>
      <p:sp>
        <p:nvSpPr>
          <p:cNvPr id="6" name="页脚占位符 5">
            <a:extLst>
              <a:ext uri="{FF2B5EF4-FFF2-40B4-BE49-F238E27FC236}">
                <a16:creationId xmlns:a16="http://schemas.microsoft.com/office/drawing/2014/main" id="{4DD9C151-C75B-9565-52B7-F3395A458CD9}"/>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7" name="灯片编号占位符 6">
            <a:extLst>
              <a:ext uri="{FF2B5EF4-FFF2-40B4-BE49-F238E27FC236}">
                <a16:creationId xmlns:a16="http://schemas.microsoft.com/office/drawing/2014/main" id="{F211C8C7-7BBD-4613-58C4-68961D5E2440}"/>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182173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DE9D0-A5D4-7C34-C73C-6670853B6A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254716-EB35-D7C5-E0EB-5C40E3720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BF4FD70-AEBA-B2FB-6F4F-F46A90FD461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E65F85A-36B5-8A6D-41AB-6F92801976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B0CC6E9-44C4-9D93-8AB7-4E199FCE995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8F74EE7-FEF2-1F31-29AA-3AC8007CD571}"/>
              </a:ext>
            </a:extLst>
          </p:cNvPr>
          <p:cNvSpPr>
            <a:spLocks noGrp="1"/>
          </p:cNvSpPr>
          <p:nvPr>
            <p:ph type="dt" sz="half" idx="10"/>
          </p:nvPr>
        </p:nvSpPr>
        <p:spPr/>
        <p:txBody>
          <a:bodyPr/>
          <a:lstStyle/>
          <a:p>
            <a:r>
              <a:rPr lang="en-US" altLang="zh-CN"/>
              <a:t>2022/11</a:t>
            </a:r>
            <a:endParaRPr lang="zh-CN" altLang="en-US"/>
          </a:p>
        </p:txBody>
      </p:sp>
      <p:sp>
        <p:nvSpPr>
          <p:cNvPr id="8" name="页脚占位符 7">
            <a:extLst>
              <a:ext uri="{FF2B5EF4-FFF2-40B4-BE49-F238E27FC236}">
                <a16:creationId xmlns:a16="http://schemas.microsoft.com/office/drawing/2014/main" id="{62117BE1-30A1-3C41-D651-AF98DDA1425C}"/>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9" name="灯片编号占位符 8">
            <a:extLst>
              <a:ext uri="{FF2B5EF4-FFF2-40B4-BE49-F238E27FC236}">
                <a16:creationId xmlns:a16="http://schemas.microsoft.com/office/drawing/2014/main" id="{9E76877A-D576-006F-D1CB-8E70B7F9A304}"/>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80497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83B93C-D69E-09D8-C41D-7DCC1FB7765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77B9E6-18BC-70D3-A64F-76E924C29C21}"/>
              </a:ext>
            </a:extLst>
          </p:cNvPr>
          <p:cNvSpPr>
            <a:spLocks noGrp="1"/>
          </p:cNvSpPr>
          <p:nvPr>
            <p:ph type="dt" sz="half" idx="10"/>
          </p:nvPr>
        </p:nvSpPr>
        <p:spPr/>
        <p:txBody>
          <a:bodyPr/>
          <a:lstStyle/>
          <a:p>
            <a:r>
              <a:rPr lang="en-US" altLang="zh-CN"/>
              <a:t>2022/11</a:t>
            </a:r>
            <a:endParaRPr lang="zh-CN" altLang="en-US"/>
          </a:p>
        </p:txBody>
      </p:sp>
      <p:sp>
        <p:nvSpPr>
          <p:cNvPr id="4" name="页脚占位符 3">
            <a:extLst>
              <a:ext uri="{FF2B5EF4-FFF2-40B4-BE49-F238E27FC236}">
                <a16:creationId xmlns:a16="http://schemas.microsoft.com/office/drawing/2014/main" id="{D1C77E56-D88B-1206-F225-8D3FD5AC5FD6}"/>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5" name="灯片编号占位符 4">
            <a:extLst>
              <a:ext uri="{FF2B5EF4-FFF2-40B4-BE49-F238E27FC236}">
                <a16:creationId xmlns:a16="http://schemas.microsoft.com/office/drawing/2014/main" id="{C9498498-893C-D8DF-B814-C12D66CAB253}"/>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176379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F14C16-7B13-175F-FA3B-CD038595A66F}"/>
              </a:ext>
            </a:extLst>
          </p:cNvPr>
          <p:cNvSpPr>
            <a:spLocks noGrp="1"/>
          </p:cNvSpPr>
          <p:nvPr>
            <p:ph type="dt" sz="half" idx="10"/>
          </p:nvPr>
        </p:nvSpPr>
        <p:spPr/>
        <p:txBody>
          <a:bodyPr/>
          <a:lstStyle/>
          <a:p>
            <a:r>
              <a:rPr lang="en-US" altLang="zh-CN"/>
              <a:t>2022/11</a:t>
            </a:r>
            <a:endParaRPr lang="zh-CN" altLang="en-US"/>
          </a:p>
        </p:txBody>
      </p:sp>
      <p:sp>
        <p:nvSpPr>
          <p:cNvPr id="3" name="页脚占位符 2">
            <a:extLst>
              <a:ext uri="{FF2B5EF4-FFF2-40B4-BE49-F238E27FC236}">
                <a16:creationId xmlns:a16="http://schemas.microsoft.com/office/drawing/2014/main" id="{860C817B-7FC3-EA8F-7A10-CAC737F5B79E}"/>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4" name="灯片编号占位符 3">
            <a:extLst>
              <a:ext uri="{FF2B5EF4-FFF2-40B4-BE49-F238E27FC236}">
                <a16:creationId xmlns:a16="http://schemas.microsoft.com/office/drawing/2014/main" id="{7A6B19D8-702E-2AD4-B546-926D8CFA81FA}"/>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35025857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B7ACB66C-2750-80E5-4EE4-93827BD2DAA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1" name="文本框 20">
            <a:extLst>
              <a:ext uri="{FF2B5EF4-FFF2-40B4-BE49-F238E27FC236}">
                <a16:creationId xmlns:a16="http://schemas.microsoft.com/office/drawing/2014/main" id="{455F0F1F-CA8C-FE26-6946-69E0179D28F5}"/>
              </a:ext>
            </a:extLst>
          </p:cNvPr>
          <p:cNvSpPr txBox="1"/>
          <p:nvPr userDrawn="1"/>
        </p:nvSpPr>
        <p:spPr>
          <a:xfrm>
            <a:off x="7104112" y="2428726"/>
            <a:ext cx="4248472" cy="2492990"/>
          </a:xfrm>
          <a:prstGeom prst="rect">
            <a:avLst/>
          </a:prstGeom>
          <a:noFill/>
        </p:spPr>
        <p:txBody>
          <a:bodyPr wrap="square">
            <a:spAutoFit/>
          </a:bodyPr>
          <a:lstStyle/>
          <a:p>
            <a:pPr algn="ctr"/>
            <a:r>
              <a:rPr lang="zh-CN" altLang="en-US" sz="6000" b="1" dirty="0">
                <a:latin typeface="微软雅黑" panose="020B0503020204020204" pitchFamily="34" charset="-122"/>
                <a:ea typeface="微软雅黑" panose="020B0503020204020204" pitchFamily="34" charset="-122"/>
              </a:rPr>
              <a:t>嵌入式系统</a:t>
            </a:r>
            <a:br>
              <a:rPr lang="en-US" altLang="zh-CN" sz="6000" b="1" dirty="0">
                <a:latin typeface="微软雅黑" panose="020B0503020204020204" pitchFamily="34" charset="-122"/>
                <a:ea typeface="微软雅黑" panose="020B0503020204020204" pitchFamily="34" charset="-122"/>
              </a:rPr>
            </a:br>
            <a:r>
              <a:rPr lang="en-US" altLang="zh-CN" sz="3200" b="1" dirty="0">
                <a:latin typeface="Arial Black" panose="020B0A04020102020204" pitchFamily="34" charset="0"/>
                <a:ea typeface="微软雅黑" panose="020B0503020204020204" pitchFamily="34" charset="-122"/>
              </a:rPr>
              <a:t>Embedded System</a:t>
            </a:r>
            <a:br>
              <a:rPr lang="en-US" altLang="zh-CN" sz="3200" b="1" dirty="0">
                <a:latin typeface="微软雅黑" panose="020B0503020204020204" pitchFamily="34" charset="-122"/>
                <a:ea typeface="微软雅黑" panose="020B0503020204020204" pitchFamily="34" charset="-122"/>
              </a:rPr>
            </a:br>
            <a:r>
              <a:rPr lang="zh-CN" altLang="en-US" sz="3200" b="1" dirty="0">
                <a:latin typeface="宋体" panose="02010600030101010101" pitchFamily="2" charset="-122"/>
                <a:ea typeface="宋体" panose="02010600030101010101" pitchFamily="2" charset="-122"/>
              </a:rPr>
              <a:t>信息学院 光电子系</a:t>
            </a:r>
          </a:p>
        </p:txBody>
      </p:sp>
      <p:sp>
        <p:nvSpPr>
          <p:cNvPr id="22" name="文本框 21">
            <a:extLst>
              <a:ext uri="{FF2B5EF4-FFF2-40B4-BE49-F238E27FC236}">
                <a16:creationId xmlns:a16="http://schemas.microsoft.com/office/drawing/2014/main" id="{16F2475B-7E41-D459-4601-031B3C9956AF}"/>
              </a:ext>
            </a:extLst>
          </p:cNvPr>
          <p:cNvSpPr txBox="1"/>
          <p:nvPr userDrawn="1"/>
        </p:nvSpPr>
        <p:spPr>
          <a:xfrm>
            <a:off x="0" y="18281"/>
            <a:ext cx="3791744" cy="523220"/>
          </a:xfrm>
          <a:prstGeom prst="rect">
            <a:avLst/>
          </a:prstGeom>
          <a:noFill/>
        </p:spPr>
        <p:txBody>
          <a:bodyPr wrap="square">
            <a:spAutoFit/>
          </a:bodyPr>
          <a:lstStyle/>
          <a:p>
            <a:pPr algn="l"/>
            <a:r>
              <a:rPr lang="zh-CN" altLang="en-US" sz="2800" b="1" dirty="0">
                <a:latin typeface="微软雅黑" panose="020B0503020204020204" pitchFamily="34" charset="-122"/>
                <a:ea typeface="微软雅黑" panose="020B0503020204020204" pitchFamily="34" charset="-122"/>
              </a:rPr>
              <a:t>电子科学与技术专业课</a:t>
            </a:r>
          </a:p>
        </p:txBody>
      </p:sp>
    </p:spTree>
    <p:extLst>
      <p:ext uri="{BB962C8B-B14F-4D97-AF65-F5344CB8AC3E}">
        <p14:creationId xmlns:p14="http://schemas.microsoft.com/office/powerpoint/2010/main" val="65489035"/>
      </p:ext>
    </p:extLst>
  </p:cSld>
  <p:clrMap bg1="lt1" tx1="dk1" bg2="lt2" tx2="dk2" accent1="accent1" accent2="accent2" accent3="accent3" accent4="accent4" accent5="accent5" accent6="accent6" hlink="hlink" folHlink="folHlink"/>
  <p:sldLayoutIdLst>
    <p:sldLayoutId id="2147483726" r:id="rId1"/>
  </p:sldLayoutIdLst>
  <p:hf hdr="0"/>
  <p:txStyles>
    <p:titleStyle>
      <a:lvl1pPr algn="ctr" defTabSz="914400" rtl="0" eaLnBrk="1" latinLnBrk="0" hangingPunct="1">
        <a:lnSpc>
          <a:spcPct val="90000"/>
        </a:lnSpc>
        <a:spcBef>
          <a:spcPct val="0"/>
        </a:spcBef>
        <a:buNone/>
        <a:defRPr sz="48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BDD38097-F968-0866-28FD-06ABC489FD6F}"/>
              </a:ext>
            </a:extLst>
          </p:cNvPr>
          <p:cNvSpPr>
            <a:spLocks noGrp="1"/>
          </p:cNvSpPr>
          <p:nvPr>
            <p:ph type="title"/>
          </p:nvPr>
        </p:nvSpPr>
        <p:spPr>
          <a:xfrm>
            <a:off x="479376" y="1160115"/>
            <a:ext cx="11305256" cy="1188765"/>
          </a:xfrm>
          <a:prstGeom prst="rect">
            <a:avLst/>
          </a:prstGeom>
        </p:spPr>
        <p:txBody>
          <a:bodyPr vert="horz" lIns="91440" tIns="45720" rIns="91440" bIns="45720" rtlCol="0" anchor="ctr">
            <a:normAutofit/>
          </a:bodyPr>
          <a:lstStyle/>
          <a:p>
            <a:r>
              <a:rPr lang="zh-CN" altLang="en-US" dirty="0"/>
              <a:t>第</a:t>
            </a:r>
            <a:r>
              <a:rPr lang="en-US" altLang="zh-CN" dirty="0"/>
              <a:t>x</a:t>
            </a:r>
            <a:r>
              <a:rPr lang="zh-CN" altLang="en-US" dirty="0"/>
              <a:t>章 标题</a:t>
            </a:r>
            <a:endParaRPr lang="en-US" dirty="0"/>
          </a:p>
        </p:txBody>
      </p:sp>
      <p:sp>
        <p:nvSpPr>
          <p:cNvPr id="8" name="Text Placeholder 2">
            <a:extLst>
              <a:ext uri="{FF2B5EF4-FFF2-40B4-BE49-F238E27FC236}">
                <a16:creationId xmlns:a16="http://schemas.microsoft.com/office/drawing/2014/main" id="{FE0BA8B1-7BF4-D130-2626-63C0AB368A8C}"/>
              </a:ext>
            </a:extLst>
          </p:cNvPr>
          <p:cNvSpPr>
            <a:spLocks noGrp="1"/>
          </p:cNvSpPr>
          <p:nvPr>
            <p:ph type="body" idx="1"/>
          </p:nvPr>
        </p:nvSpPr>
        <p:spPr>
          <a:xfrm>
            <a:off x="479376" y="2492895"/>
            <a:ext cx="11305256" cy="3684067"/>
          </a:xfrm>
          <a:prstGeom prst="rect">
            <a:avLst/>
          </a:prstGeom>
        </p:spPr>
        <p:txBody>
          <a:bodyPr vert="horz" lIns="91440" tIns="45720" rIns="91440" bIns="45720" rtlCol="0">
            <a:normAutofit/>
          </a:bodyPr>
          <a:lstStyle/>
          <a:p>
            <a:pPr lvl="0"/>
            <a:r>
              <a:rPr lang="en-US" altLang="zh-CN" dirty="0"/>
              <a:t>x.1</a:t>
            </a:r>
            <a:r>
              <a:rPr lang="zh-CN" altLang="en-US" dirty="0"/>
              <a:t> 小节</a:t>
            </a:r>
            <a:endParaRPr lang="en-US" altLang="zh-CN" dirty="0"/>
          </a:p>
          <a:p>
            <a:pPr lvl="0"/>
            <a:r>
              <a:rPr lang="en-US" altLang="zh-CN" dirty="0"/>
              <a:t>x.2</a:t>
            </a:r>
            <a:r>
              <a:rPr lang="zh-CN" altLang="en-US" dirty="0"/>
              <a:t> 小节</a:t>
            </a:r>
          </a:p>
        </p:txBody>
      </p:sp>
      <p:sp>
        <p:nvSpPr>
          <p:cNvPr id="9" name="Rectangle 15">
            <a:extLst>
              <a:ext uri="{FF2B5EF4-FFF2-40B4-BE49-F238E27FC236}">
                <a16:creationId xmlns:a16="http://schemas.microsoft.com/office/drawing/2014/main" id="{2FAC40F6-B6B0-9648-F8B5-B2AF65FF88B5}"/>
              </a:ext>
            </a:extLst>
          </p:cNvPr>
          <p:cNvSpPr>
            <a:spLocks noChangeArrowheads="1"/>
          </p:cNvSpPr>
          <p:nvPr userDrawn="1"/>
        </p:nvSpPr>
        <p:spPr bwMode="ltGray">
          <a:xfrm>
            <a:off x="0" y="5"/>
            <a:ext cx="12192000" cy="620713"/>
          </a:xfrm>
          <a:prstGeom prst="rect">
            <a:avLst/>
          </a:prstGeom>
          <a:noFill/>
          <a:ln>
            <a:noFill/>
          </a:ln>
          <a:effectLst/>
        </p:spPr>
        <p:txBody>
          <a:bodyPr wrap="none" anchor="ctr"/>
          <a:lstStyle>
            <a:lvl1pPr>
              <a:defRPr>
                <a:solidFill>
                  <a:schemeClr val="bg1"/>
                </a:solidFill>
                <a:latin typeface="Arial" charset="0"/>
                <a:ea typeface="宋体" pitchFamily="2" charset="-122"/>
              </a:defRPr>
            </a:lvl1pPr>
            <a:lvl2pPr marL="742950" indent="-285750">
              <a:defRPr>
                <a:solidFill>
                  <a:schemeClr val="bg1"/>
                </a:solidFill>
                <a:latin typeface="Arial" charset="0"/>
                <a:ea typeface="宋体" pitchFamily="2" charset="-122"/>
              </a:defRPr>
            </a:lvl2pPr>
            <a:lvl3pPr marL="1143000" indent="-228600">
              <a:defRPr>
                <a:solidFill>
                  <a:schemeClr val="bg1"/>
                </a:solidFill>
                <a:latin typeface="Arial" charset="0"/>
                <a:ea typeface="宋体" pitchFamily="2" charset="-122"/>
              </a:defRPr>
            </a:lvl3pPr>
            <a:lvl4pPr marL="1600200" indent="-228600">
              <a:defRPr>
                <a:solidFill>
                  <a:schemeClr val="bg1"/>
                </a:solidFill>
                <a:latin typeface="Arial" charset="0"/>
                <a:ea typeface="宋体" pitchFamily="2" charset="-122"/>
              </a:defRPr>
            </a:lvl4pPr>
            <a:lvl5pPr marL="2057400" indent="-228600">
              <a:defRPr>
                <a:solidFill>
                  <a:schemeClr val="bg1"/>
                </a:solidFill>
                <a:latin typeface="Arial" charset="0"/>
                <a:ea typeface="宋体" pitchFamily="2" charset="-122"/>
              </a:defRPr>
            </a:lvl5pPr>
            <a:lvl6pPr marL="2514600" indent="-228600" eaLnBrk="0" fontAlgn="base" hangingPunct="0">
              <a:spcBef>
                <a:spcPct val="0"/>
              </a:spcBef>
              <a:spcAft>
                <a:spcPct val="0"/>
              </a:spcAft>
              <a:defRPr>
                <a:solidFill>
                  <a:schemeClr val="bg1"/>
                </a:solidFill>
                <a:latin typeface="Arial" charset="0"/>
                <a:ea typeface="宋体" pitchFamily="2" charset="-122"/>
              </a:defRPr>
            </a:lvl6pPr>
            <a:lvl7pPr marL="2971800" indent="-228600" eaLnBrk="0" fontAlgn="base" hangingPunct="0">
              <a:spcBef>
                <a:spcPct val="0"/>
              </a:spcBef>
              <a:spcAft>
                <a:spcPct val="0"/>
              </a:spcAft>
              <a:defRPr>
                <a:solidFill>
                  <a:schemeClr val="bg1"/>
                </a:solidFill>
                <a:latin typeface="Arial" charset="0"/>
                <a:ea typeface="宋体" pitchFamily="2" charset="-122"/>
              </a:defRPr>
            </a:lvl7pPr>
            <a:lvl8pPr marL="3429000" indent="-228600" eaLnBrk="0" fontAlgn="base" hangingPunct="0">
              <a:spcBef>
                <a:spcPct val="0"/>
              </a:spcBef>
              <a:spcAft>
                <a:spcPct val="0"/>
              </a:spcAft>
              <a:defRPr>
                <a:solidFill>
                  <a:schemeClr val="bg1"/>
                </a:solidFill>
                <a:latin typeface="Arial" charset="0"/>
                <a:ea typeface="宋体" pitchFamily="2" charset="-122"/>
              </a:defRPr>
            </a:lvl8pPr>
            <a:lvl9pPr marL="3886200" indent="-228600" eaLnBrk="0" fontAlgn="base" hangingPunct="0">
              <a:spcBef>
                <a:spcPct val="0"/>
              </a:spcBef>
              <a:spcAft>
                <a:spcPct val="0"/>
              </a:spcAft>
              <a:defRPr>
                <a:solidFill>
                  <a:schemeClr val="bg1"/>
                </a:solidFill>
                <a:latin typeface="Arial" charset="0"/>
                <a:ea typeface="宋体" pitchFamily="2" charset="-122"/>
              </a:defRPr>
            </a:lvl9pPr>
          </a:lstStyle>
          <a:p>
            <a:pPr eaLnBrk="1" hangingPunct="1">
              <a:defRPr/>
            </a:pPr>
            <a:endParaRPr lang="zh-CN" altLang="en-US"/>
          </a:p>
        </p:txBody>
      </p:sp>
      <p:pic>
        <p:nvPicPr>
          <p:cNvPr id="10" name="Picture 20">
            <a:extLst>
              <a:ext uri="{FF2B5EF4-FFF2-40B4-BE49-F238E27FC236}">
                <a16:creationId xmlns:a16="http://schemas.microsoft.com/office/drawing/2014/main" id="{2F751026-39C9-C39A-74EE-CADCBD33C0C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58853" y="71438"/>
            <a:ext cx="744659"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WordArt 24">
            <a:extLst>
              <a:ext uri="{FF2B5EF4-FFF2-40B4-BE49-F238E27FC236}">
                <a16:creationId xmlns:a16="http://schemas.microsoft.com/office/drawing/2014/main" id="{5731591A-E5A9-1086-0465-04B1D81EBDDF}"/>
              </a:ext>
            </a:extLst>
          </p:cNvPr>
          <p:cNvSpPr>
            <a:spLocks noChangeArrowheads="1" noChangeShapeType="1" noTextEdit="1"/>
          </p:cNvSpPr>
          <p:nvPr userDrawn="1"/>
        </p:nvSpPr>
        <p:spPr bwMode="auto">
          <a:xfrm>
            <a:off x="2021325" y="115887"/>
            <a:ext cx="9163243" cy="504826"/>
          </a:xfrm>
          <a:prstGeom prst="rect">
            <a:avLst/>
          </a:prstGeom>
        </p:spPr>
        <p:txBody>
          <a:bodyPr wrap="none" fromWordArt="1">
            <a:prstTxWarp prst="textPlain">
              <a:avLst>
                <a:gd name="adj" fmla="val 50000"/>
              </a:avLst>
            </a:prstTxWarp>
          </a:bodyPr>
          <a:lstStyle/>
          <a:p>
            <a:pPr algn="ctr">
              <a:defRPr/>
            </a:pPr>
            <a:r>
              <a:rPr lang="zh-CN" altLang="en-US" sz="2000" kern="10" normalizeH="1" dirty="0">
                <a:ln w="12700">
                  <a:solidFill>
                    <a:schemeClr val="tx1"/>
                  </a:solidFill>
                  <a:round/>
                  <a:headEnd/>
                  <a:tailEnd/>
                </a:ln>
                <a:solidFill>
                  <a:schemeClr val="bg1">
                    <a:alpha val="50195"/>
                  </a:schemeClr>
                </a:solidFill>
                <a:effectLst>
                  <a:outerShdw dist="45791" dir="2021404" algn="ctr" rotWithShape="0">
                    <a:srgbClr val="9999FF"/>
                  </a:outerShdw>
                </a:effectLst>
                <a:latin typeface="Times New Roman"/>
                <a:cs typeface="Times New Roman"/>
              </a:rPr>
              <a:t>嵌入式系统</a:t>
            </a:r>
            <a:r>
              <a:rPr lang="en-US" altLang="zh-CN" sz="2000" kern="10" normalizeH="1" dirty="0">
                <a:ln w="12700">
                  <a:solidFill>
                    <a:schemeClr val="tx1"/>
                  </a:solidFill>
                  <a:round/>
                  <a:headEnd/>
                  <a:tailEnd/>
                </a:ln>
                <a:solidFill>
                  <a:schemeClr val="bg1">
                    <a:alpha val="50195"/>
                  </a:schemeClr>
                </a:solidFill>
                <a:effectLst>
                  <a:outerShdw dist="45791" dir="2021404" algn="ctr" rotWithShape="0">
                    <a:srgbClr val="9999FF"/>
                  </a:outerShdw>
                </a:effectLst>
                <a:latin typeface="Times New Roman"/>
                <a:cs typeface="Times New Roman"/>
              </a:rPr>
              <a:t>(EMBEDDED SYSTEM)</a:t>
            </a:r>
            <a:endParaRPr lang="zh-CN" altLang="en-US" sz="2000" kern="10" normalizeH="1" dirty="0">
              <a:ln w="12700">
                <a:solidFill>
                  <a:schemeClr val="tx1"/>
                </a:solidFill>
                <a:round/>
                <a:headEnd/>
                <a:tailEnd/>
              </a:ln>
              <a:solidFill>
                <a:schemeClr val="bg1">
                  <a:alpha val="50195"/>
                </a:schemeClr>
              </a:solidFill>
              <a:effectLst>
                <a:outerShdw dist="45791" dir="2021404" algn="ctr" rotWithShape="0">
                  <a:srgbClr val="9999FF"/>
                </a:outerShdw>
              </a:effectLst>
              <a:latin typeface="Times New Roman"/>
              <a:cs typeface="Times New Roman"/>
            </a:endParaRPr>
          </a:p>
        </p:txBody>
      </p:sp>
      <p:sp>
        <p:nvSpPr>
          <p:cNvPr id="12" name="Text Box 16">
            <a:extLst>
              <a:ext uri="{FF2B5EF4-FFF2-40B4-BE49-F238E27FC236}">
                <a16:creationId xmlns:a16="http://schemas.microsoft.com/office/drawing/2014/main" id="{A180DF41-1848-5478-055F-9719AF7067BD}"/>
              </a:ext>
            </a:extLst>
          </p:cNvPr>
          <p:cNvSpPr txBox="1">
            <a:spLocks noChangeArrowheads="1"/>
          </p:cNvSpPr>
          <p:nvPr userDrawn="1"/>
        </p:nvSpPr>
        <p:spPr bwMode="gray">
          <a:xfrm>
            <a:off x="0" y="692154"/>
            <a:ext cx="12192000" cy="288574"/>
          </a:xfrm>
          <a:prstGeom prst="rect">
            <a:avLst/>
          </a:prstGeom>
          <a:solidFill>
            <a:srgbClr val="C00000"/>
          </a:solidFill>
          <a:ln>
            <a:noFill/>
          </a:ln>
          <a:effectLst/>
        </p:spPr>
        <p:txBody>
          <a:bodyPr/>
          <a:lstStyle>
            <a:lvl1pPr>
              <a:defRPr>
                <a:solidFill>
                  <a:schemeClr val="bg1"/>
                </a:solidFill>
                <a:latin typeface="Arial" pitchFamily="34" charset="0"/>
                <a:ea typeface="宋体" pitchFamily="2" charset="-122"/>
              </a:defRPr>
            </a:lvl1pPr>
            <a:lvl2pPr marL="742950" indent="-285750">
              <a:defRPr>
                <a:solidFill>
                  <a:schemeClr val="bg1"/>
                </a:solidFill>
                <a:latin typeface="Arial" pitchFamily="34" charset="0"/>
                <a:ea typeface="宋体" pitchFamily="2" charset="-122"/>
              </a:defRPr>
            </a:lvl2pPr>
            <a:lvl3pPr marL="1143000" indent="-228600">
              <a:defRPr>
                <a:solidFill>
                  <a:schemeClr val="bg1"/>
                </a:solidFill>
                <a:latin typeface="Arial" pitchFamily="34" charset="0"/>
                <a:ea typeface="宋体" pitchFamily="2" charset="-122"/>
              </a:defRPr>
            </a:lvl3pPr>
            <a:lvl4pPr marL="1600200" indent="-228600">
              <a:defRPr>
                <a:solidFill>
                  <a:schemeClr val="bg1"/>
                </a:solidFill>
                <a:latin typeface="Arial" pitchFamily="34" charset="0"/>
                <a:ea typeface="宋体" pitchFamily="2" charset="-122"/>
              </a:defRPr>
            </a:lvl4pPr>
            <a:lvl5pPr marL="2057400" indent="-228600">
              <a:defRPr>
                <a:solidFill>
                  <a:schemeClr val="bg1"/>
                </a:solidFill>
                <a:latin typeface="Arial" pitchFamily="34" charset="0"/>
                <a:ea typeface="宋体" pitchFamily="2" charset="-122"/>
              </a:defRPr>
            </a:lvl5pPr>
            <a:lvl6pPr marL="2514600" indent="-228600" eaLnBrk="0" fontAlgn="base" hangingPunct="0">
              <a:spcBef>
                <a:spcPct val="0"/>
              </a:spcBef>
              <a:spcAft>
                <a:spcPct val="0"/>
              </a:spcAft>
              <a:defRPr>
                <a:solidFill>
                  <a:schemeClr val="bg1"/>
                </a:solidFill>
                <a:latin typeface="Arial" pitchFamily="34" charset="0"/>
                <a:ea typeface="宋体" pitchFamily="2" charset="-122"/>
              </a:defRPr>
            </a:lvl6pPr>
            <a:lvl7pPr marL="2971800" indent="-228600" eaLnBrk="0" fontAlgn="base" hangingPunct="0">
              <a:spcBef>
                <a:spcPct val="0"/>
              </a:spcBef>
              <a:spcAft>
                <a:spcPct val="0"/>
              </a:spcAft>
              <a:defRPr>
                <a:solidFill>
                  <a:schemeClr val="bg1"/>
                </a:solidFill>
                <a:latin typeface="Arial" pitchFamily="34" charset="0"/>
                <a:ea typeface="宋体" pitchFamily="2" charset="-122"/>
              </a:defRPr>
            </a:lvl7pPr>
            <a:lvl8pPr marL="3429000" indent="-228600" eaLnBrk="0" fontAlgn="base" hangingPunct="0">
              <a:spcBef>
                <a:spcPct val="0"/>
              </a:spcBef>
              <a:spcAft>
                <a:spcPct val="0"/>
              </a:spcAft>
              <a:defRPr>
                <a:solidFill>
                  <a:schemeClr val="bg1"/>
                </a:solidFill>
                <a:latin typeface="Arial" pitchFamily="34" charset="0"/>
                <a:ea typeface="宋体" pitchFamily="2" charset="-122"/>
              </a:defRPr>
            </a:lvl8pPr>
            <a:lvl9pPr marL="3886200" indent="-228600" eaLnBrk="0" fontAlgn="base" hangingPunct="0">
              <a:spcBef>
                <a:spcPct val="0"/>
              </a:spcBef>
              <a:spcAft>
                <a:spcPct val="0"/>
              </a:spcAft>
              <a:defRPr>
                <a:solidFill>
                  <a:schemeClr val="bg1"/>
                </a:solidFill>
                <a:latin typeface="Arial" pitchFamily="34" charset="0"/>
                <a:ea typeface="宋体" pitchFamily="2" charset="-122"/>
              </a:defRPr>
            </a:lvl9pPr>
          </a:lstStyle>
          <a:p>
            <a:pPr eaLnBrk="1" hangingPunct="1">
              <a:spcBef>
                <a:spcPct val="50000"/>
              </a:spcBef>
              <a:defRPr/>
            </a:pPr>
            <a:endParaRPr lang="zh-CN" altLang="en-US" sz="1000" b="1">
              <a:latin typeface="Verdana" pitchFamily="34" charset="0"/>
            </a:endParaRPr>
          </a:p>
        </p:txBody>
      </p:sp>
    </p:spTree>
    <p:extLst>
      <p:ext uri="{BB962C8B-B14F-4D97-AF65-F5344CB8AC3E}">
        <p14:creationId xmlns:p14="http://schemas.microsoft.com/office/powerpoint/2010/main" val="3592824303"/>
      </p:ext>
    </p:extLst>
  </p:cSld>
  <p:clrMap bg1="lt1" tx1="dk1" bg2="lt2" tx2="dk2" accent1="accent1" accent2="accent2" accent3="accent3" accent4="accent4" accent5="accent5" accent6="accent6" hlink="hlink" folHlink="folHlink"/>
  <p:sldLayoutIdLst>
    <p:sldLayoutId id="2147483706" r:id="rId1"/>
  </p:sldLayoutIdLst>
  <p:hf hdr="0"/>
  <p:txStyles>
    <p:titleStyle>
      <a:lvl1pPr algn="ctr" defTabSz="914400" rtl="0" eaLnBrk="1" latinLnBrk="0" hangingPunct="1">
        <a:lnSpc>
          <a:spcPct val="90000"/>
        </a:lnSpc>
        <a:spcBef>
          <a:spcPct val="0"/>
        </a:spcBef>
        <a:buNone/>
        <a:defRPr lang="en-US" altLang="en-US" sz="4000" b="1" kern="1200" dirty="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8BF4A2E-8A31-E5CE-351B-09F95F351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7179FCE-50B0-FE54-D357-6F1661F531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0C39DE-BDBD-E1E8-5E10-D7780B8A8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2022/11</a:t>
            </a:r>
            <a:endParaRPr lang="zh-CN" altLang="en-US" dirty="0"/>
          </a:p>
        </p:txBody>
      </p:sp>
      <p:sp>
        <p:nvSpPr>
          <p:cNvPr id="5" name="页脚占位符 4">
            <a:extLst>
              <a:ext uri="{FF2B5EF4-FFF2-40B4-BE49-F238E27FC236}">
                <a16:creationId xmlns:a16="http://schemas.microsoft.com/office/drawing/2014/main" id="{BB5824FC-8958-E917-A300-F99D0D7B3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嵌入式系统 </a:t>
            </a:r>
            <a:r>
              <a:rPr lang="en-US" altLang="zh-CN"/>
              <a:t>-  </a:t>
            </a:r>
            <a:r>
              <a:rPr lang="zh-CN" altLang="en-US"/>
              <a:t>电子科学与技术</a:t>
            </a:r>
            <a:endParaRPr lang="zh-CN" altLang="en-US" dirty="0"/>
          </a:p>
        </p:txBody>
      </p:sp>
      <p:sp>
        <p:nvSpPr>
          <p:cNvPr id="6" name="灯片编号占位符 5">
            <a:extLst>
              <a:ext uri="{FF2B5EF4-FFF2-40B4-BE49-F238E27FC236}">
                <a16:creationId xmlns:a16="http://schemas.microsoft.com/office/drawing/2014/main" id="{4CDABE12-3B48-7185-091F-1D8B3285DD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2BB6F-A83A-4C95-B30E-4BA0ECE4D46E}" type="slidenum">
              <a:rPr lang="zh-CN" altLang="en-US" smtClean="0"/>
              <a:t>‹#›</a:t>
            </a:fld>
            <a:endParaRPr lang="zh-CN" altLang="en-US"/>
          </a:p>
        </p:txBody>
      </p:sp>
      <p:sp>
        <p:nvSpPr>
          <p:cNvPr id="8" name="Text Box 16">
            <a:extLst>
              <a:ext uri="{FF2B5EF4-FFF2-40B4-BE49-F238E27FC236}">
                <a16:creationId xmlns:a16="http://schemas.microsoft.com/office/drawing/2014/main" id="{DD46B34A-24F7-A226-8FF7-FC0660C8A758}"/>
              </a:ext>
            </a:extLst>
          </p:cNvPr>
          <p:cNvSpPr txBox="1">
            <a:spLocks noChangeArrowheads="1"/>
          </p:cNvSpPr>
          <p:nvPr userDrawn="1"/>
        </p:nvSpPr>
        <p:spPr bwMode="gray">
          <a:xfrm>
            <a:off x="0" y="0"/>
            <a:ext cx="12192000" cy="980728"/>
          </a:xfrm>
          <a:prstGeom prst="rect">
            <a:avLst/>
          </a:prstGeom>
          <a:solidFill>
            <a:srgbClr val="C00000"/>
          </a:solidFill>
          <a:ln>
            <a:noFill/>
          </a:ln>
          <a:effectLst/>
        </p:spPr>
        <p:txBody>
          <a:bodyPr anchor="ctr"/>
          <a:lstStyle>
            <a:lvl1pPr>
              <a:defRPr>
                <a:solidFill>
                  <a:schemeClr val="bg1"/>
                </a:solidFill>
                <a:latin typeface="Arial" pitchFamily="34" charset="0"/>
                <a:ea typeface="宋体" pitchFamily="2" charset="-122"/>
              </a:defRPr>
            </a:lvl1pPr>
            <a:lvl2pPr marL="742950" indent="-285750">
              <a:defRPr>
                <a:solidFill>
                  <a:schemeClr val="bg1"/>
                </a:solidFill>
                <a:latin typeface="Arial" pitchFamily="34" charset="0"/>
                <a:ea typeface="宋体" pitchFamily="2" charset="-122"/>
              </a:defRPr>
            </a:lvl2pPr>
            <a:lvl3pPr marL="1143000" indent="-228600">
              <a:defRPr>
                <a:solidFill>
                  <a:schemeClr val="bg1"/>
                </a:solidFill>
                <a:latin typeface="Arial" pitchFamily="34" charset="0"/>
                <a:ea typeface="宋体" pitchFamily="2" charset="-122"/>
              </a:defRPr>
            </a:lvl3pPr>
            <a:lvl4pPr marL="1600200" indent="-228600">
              <a:defRPr>
                <a:solidFill>
                  <a:schemeClr val="bg1"/>
                </a:solidFill>
                <a:latin typeface="Arial" pitchFamily="34" charset="0"/>
                <a:ea typeface="宋体" pitchFamily="2" charset="-122"/>
              </a:defRPr>
            </a:lvl4pPr>
            <a:lvl5pPr marL="2057400" indent="-228600">
              <a:defRPr>
                <a:solidFill>
                  <a:schemeClr val="bg1"/>
                </a:solidFill>
                <a:latin typeface="Arial" pitchFamily="34" charset="0"/>
                <a:ea typeface="宋体" pitchFamily="2" charset="-122"/>
              </a:defRPr>
            </a:lvl5pPr>
            <a:lvl6pPr marL="2514600" indent="-228600" eaLnBrk="0" fontAlgn="base" hangingPunct="0">
              <a:spcBef>
                <a:spcPct val="0"/>
              </a:spcBef>
              <a:spcAft>
                <a:spcPct val="0"/>
              </a:spcAft>
              <a:defRPr>
                <a:solidFill>
                  <a:schemeClr val="bg1"/>
                </a:solidFill>
                <a:latin typeface="Arial" pitchFamily="34" charset="0"/>
                <a:ea typeface="宋体" pitchFamily="2" charset="-122"/>
              </a:defRPr>
            </a:lvl6pPr>
            <a:lvl7pPr marL="2971800" indent="-228600" eaLnBrk="0" fontAlgn="base" hangingPunct="0">
              <a:spcBef>
                <a:spcPct val="0"/>
              </a:spcBef>
              <a:spcAft>
                <a:spcPct val="0"/>
              </a:spcAft>
              <a:defRPr>
                <a:solidFill>
                  <a:schemeClr val="bg1"/>
                </a:solidFill>
                <a:latin typeface="Arial" pitchFamily="34" charset="0"/>
                <a:ea typeface="宋体" pitchFamily="2" charset="-122"/>
              </a:defRPr>
            </a:lvl7pPr>
            <a:lvl8pPr marL="3429000" indent="-228600" eaLnBrk="0" fontAlgn="base" hangingPunct="0">
              <a:spcBef>
                <a:spcPct val="0"/>
              </a:spcBef>
              <a:spcAft>
                <a:spcPct val="0"/>
              </a:spcAft>
              <a:defRPr>
                <a:solidFill>
                  <a:schemeClr val="bg1"/>
                </a:solidFill>
                <a:latin typeface="Arial" pitchFamily="34" charset="0"/>
                <a:ea typeface="宋体" pitchFamily="2" charset="-122"/>
              </a:defRPr>
            </a:lvl8pPr>
            <a:lvl9pPr marL="3886200" indent="-228600" eaLnBrk="0" fontAlgn="base" hangingPunct="0">
              <a:spcBef>
                <a:spcPct val="0"/>
              </a:spcBef>
              <a:spcAft>
                <a:spcPct val="0"/>
              </a:spcAft>
              <a:defRPr>
                <a:solidFill>
                  <a:schemeClr val="bg1"/>
                </a:solidFill>
                <a:latin typeface="Arial" pitchFamily="34" charset="0"/>
                <a:ea typeface="宋体" pitchFamily="2" charset="-122"/>
              </a:defRPr>
            </a:lvl9pPr>
          </a:lstStyle>
          <a:p>
            <a:pPr eaLnBrk="1" hangingPunct="1">
              <a:spcBef>
                <a:spcPct val="50000"/>
              </a:spcBef>
              <a:defRPr/>
            </a:pPr>
            <a:endParaRPr lang="zh-CN" altLang="en-US" sz="1000" b="1" dirty="0">
              <a:latin typeface="Verdana" pitchFamily="34" charset="0"/>
            </a:endParaRPr>
          </a:p>
        </p:txBody>
      </p:sp>
    </p:spTree>
    <p:extLst>
      <p:ext uri="{BB962C8B-B14F-4D97-AF65-F5344CB8AC3E}">
        <p14:creationId xmlns:p14="http://schemas.microsoft.com/office/powerpoint/2010/main" val="121953459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756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36B5F-20B0-BFB4-1E45-832E0DF77359}"/>
              </a:ext>
            </a:extLst>
          </p:cNvPr>
          <p:cNvSpPr>
            <a:spLocks noGrp="1"/>
          </p:cNvSpPr>
          <p:nvPr>
            <p:ph type="title" idx="4294967295"/>
          </p:nvPr>
        </p:nvSpPr>
        <p:spPr>
          <a:xfrm>
            <a:off x="479376" y="1160115"/>
            <a:ext cx="11305256" cy="1188765"/>
          </a:xfrm>
        </p:spPr>
        <p:txBody>
          <a:bodyPr/>
          <a:lstStyle/>
          <a:p>
            <a:r>
              <a:rPr lang="zh-CN" altLang="en-US" dirty="0"/>
              <a:t>第</a:t>
            </a:r>
            <a:r>
              <a:rPr lang="en-US" altLang="zh-CN" dirty="0"/>
              <a:t>5</a:t>
            </a:r>
            <a:r>
              <a:rPr lang="zh-CN" altLang="en-US" dirty="0"/>
              <a:t>章 通信接口与总线</a:t>
            </a:r>
            <a:endParaRPr lang="zh-CN" altLang="en-US" sz="3200" b="0" dirty="0"/>
          </a:p>
        </p:txBody>
      </p:sp>
      <p:sp>
        <p:nvSpPr>
          <p:cNvPr id="3" name="内容占位符 2">
            <a:extLst>
              <a:ext uri="{FF2B5EF4-FFF2-40B4-BE49-F238E27FC236}">
                <a16:creationId xmlns:a16="http://schemas.microsoft.com/office/drawing/2014/main" id="{037F5DD4-1F98-B55A-91B2-B5D7949FBCB0}"/>
              </a:ext>
            </a:extLst>
          </p:cNvPr>
          <p:cNvSpPr>
            <a:spLocks noGrp="1"/>
          </p:cNvSpPr>
          <p:nvPr>
            <p:ph idx="4294967295"/>
          </p:nvPr>
        </p:nvSpPr>
        <p:spPr>
          <a:xfrm>
            <a:off x="3863752" y="2492896"/>
            <a:ext cx="6120680" cy="3888432"/>
          </a:xfrm>
        </p:spPr>
        <p:txBody>
          <a:bodyPr>
            <a:normAutofit/>
          </a:bodyPr>
          <a:lstStyle/>
          <a:p>
            <a:pPr algn="l">
              <a:lnSpc>
                <a:spcPct val="150000"/>
              </a:lnSpc>
            </a:pPr>
            <a:r>
              <a:rPr lang="zh-CN" altLang="en-US" dirty="0">
                <a:solidFill>
                  <a:srgbClr val="FF0000"/>
                </a:solidFill>
              </a:rPr>
              <a:t>❀ </a:t>
            </a:r>
            <a:r>
              <a:rPr lang="en-US" altLang="zh-CN" dirty="0">
                <a:solidFill>
                  <a:srgbClr val="FF0000"/>
                </a:solidFill>
              </a:rPr>
              <a:t>5.1 </a:t>
            </a:r>
            <a:r>
              <a:rPr lang="zh-CN" altLang="en-US" dirty="0">
                <a:solidFill>
                  <a:srgbClr val="FF0000"/>
                </a:solidFill>
              </a:rPr>
              <a:t>通信概述</a:t>
            </a:r>
            <a:endParaRPr lang="en-US" altLang="zh-CN" dirty="0">
              <a:solidFill>
                <a:srgbClr val="FF0000"/>
              </a:solidFill>
            </a:endParaRPr>
          </a:p>
          <a:p>
            <a:pPr algn="l">
              <a:lnSpc>
                <a:spcPct val="150000"/>
              </a:lnSpc>
            </a:pPr>
            <a:r>
              <a:rPr lang="zh-CN" altLang="en-US" dirty="0">
                <a:solidFill>
                  <a:srgbClr val="FF0000"/>
                </a:solidFill>
              </a:rPr>
              <a:t>❀ </a:t>
            </a:r>
            <a:r>
              <a:rPr lang="en-US" altLang="zh-CN" dirty="0">
                <a:solidFill>
                  <a:srgbClr val="FF0000"/>
                </a:solidFill>
              </a:rPr>
              <a:t>5.2 </a:t>
            </a:r>
            <a:r>
              <a:rPr lang="zh-CN" altLang="en-US" dirty="0">
                <a:solidFill>
                  <a:srgbClr val="FF0000"/>
                </a:solidFill>
              </a:rPr>
              <a:t>异步串行通信</a:t>
            </a:r>
            <a:r>
              <a:rPr lang="en-US" altLang="zh-CN" dirty="0">
                <a:solidFill>
                  <a:srgbClr val="FF0000"/>
                </a:solidFill>
              </a:rPr>
              <a:t>UART</a:t>
            </a:r>
          </a:p>
          <a:p>
            <a:pPr algn="l">
              <a:lnSpc>
                <a:spcPct val="150000"/>
              </a:lnSpc>
            </a:pPr>
            <a:r>
              <a:rPr lang="zh-CN" altLang="en-US" dirty="0">
                <a:solidFill>
                  <a:srgbClr val="C00000"/>
                </a:solidFill>
              </a:rPr>
              <a:t>❀ </a:t>
            </a:r>
            <a:r>
              <a:rPr lang="en-US" altLang="zh-CN" dirty="0"/>
              <a:t>5.3 </a:t>
            </a:r>
            <a:r>
              <a:rPr lang="zh-CN" altLang="en-US" dirty="0"/>
              <a:t>串行外设接口</a:t>
            </a:r>
            <a:r>
              <a:rPr lang="en-US" altLang="zh-CN" dirty="0"/>
              <a:t>SPI</a:t>
            </a:r>
          </a:p>
          <a:p>
            <a:pPr algn="l">
              <a:lnSpc>
                <a:spcPct val="150000"/>
              </a:lnSpc>
            </a:pPr>
            <a:r>
              <a:rPr lang="zh-CN" altLang="en-US" dirty="0">
                <a:solidFill>
                  <a:srgbClr val="C00000"/>
                </a:solidFill>
              </a:rPr>
              <a:t>❀ </a:t>
            </a:r>
            <a:r>
              <a:rPr lang="en-US" altLang="zh-CN" dirty="0"/>
              <a:t>5.4 </a:t>
            </a:r>
            <a:r>
              <a:rPr lang="zh-CN" altLang="en-US" dirty="0"/>
              <a:t>集成电路总线</a:t>
            </a:r>
            <a:r>
              <a:rPr lang="en-US" altLang="zh-CN" dirty="0"/>
              <a:t>I</a:t>
            </a:r>
            <a:r>
              <a:rPr lang="en-US" altLang="zh-CN" baseline="30000" dirty="0"/>
              <a:t>2</a:t>
            </a:r>
            <a:r>
              <a:rPr lang="en-US" altLang="zh-CN" dirty="0"/>
              <a:t>C</a:t>
            </a:r>
          </a:p>
          <a:p>
            <a:pPr algn="l">
              <a:lnSpc>
                <a:spcPct val="150000"/>
              </a:lnSpc>
            </a:pPr>
            <a:endParaRPr lang="en-US" altLang="zh-CN" dirty="0"/>
          </a:p>
          <a:p>
            <a:pPr algn="l">
              <a:lnSpc>
                <a:spcPct val="150000"/>
              </a:lnSpc>
            </a:pPr>
            <a:endParaRPr lang="zh-CN" altLang="en-US" dirty="0"/>
          </a:p>
        </p:txBody>
      </p:sp>
    </p:spTree>
    <p:extLst>
      <p:ext uri="{BB962C8B-B14F-4D97-AF65-F5344CB8AC3E}">
        <p14:creationId xmlns:p14="http://schemas.microsoft.com/office/powerpoint/2010/main" val="268789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CF565-A912-58FB-9F03-7221915E26F3}"/>
              </a:ext>
            </a:extLst>
          </p:cNvPr>
          <p:cNvSpPr>
            <a:spLocks noGrp="1"/>
          </p:cNvSpPr>
          <p:nvPr>
            <p:ph type="title"/>
          </p:nvPr>
        </p:nvSpPr>
        <p:spPr/>
        <p:txBody>
          <a:bodyPr/>
          <a:lstStyle/>
          <a:p>
            <a:r>
              <a:rPr lang="zh-CN" altLang="en-US" dirty="0"/>
              <a:t>思考题 </a:t>
            </a:r>
            <a:r>
              <a:rPr lang="en-US" altLang="zh-CN" dirty="0"/>
              <a:t>– UART</a:t>
            </a:r>
            <a:r>
              <a:rPr lang="zh-CN" altLang="en-US" dirty="0"/>
              <a:t>串口</a:t>
            </a:r>
          </a:p>
        </p:txBody>
      </p:sp>
      <p:sp>
        <p:nvSpPr>
          <p:cNvPr id="3" name="内容占位符 2">
            <a:extLst>
              <a:ext uri="{FF2B5EF4-FFF2-40B4-BE49-F238E27FC236}">
                <a16:creationId xmlns:a16="http://schemas.microsoft.com/office/drawing/2014/main" id="{2C3E1014-A813-06C4-F0DF-AB6746933D65}"/>
              </a:ext>
            </a:extLst>
          </p:cNvPr>
          <p:cNvSpPr>
            <a:spLocks noGrp="1"/>
          </p:cNvSpPr>
          <p:nvPr>
            <p:ph idx="1"/>
          </p:nvPr>
        </p:nvSpPr>
        <p:spPr>
          <a:xfrm>
            <a:off x="263352" y="1196753"/>
            <a:ext cx="11744200" cy="5400600"/>
          </a:xfrm>
        </p:spPr>
        <p:txBody>
          <a:bodyPr>
            <a:normAutofit/>
          </a:bodyPr>
          <a:lstStyle/>
          <a:p>
            <a:pPr>
              <a:lnSpc>
                <a:spcPct val="150000"/>
              </a:lnSpc>
            </a:pPr>
            <a:r>
              <a:rPr lang="en-US" altLang="zh-CN" sz="2000" dirty="0"/>
              <a:t> </a:t>
            </a:r>
            <a:r>
              <a:rPr lang="zh-CN" altLang="en-US" sz="2000" dirty="0"/>
              <a:t>解释</a:t>
            </a:r>
            <a:r>
              <a:rPr lang="en-US" altLang="zh-CN" sz="2000" dirty="0"/>
              <a:t>UART</a:t>
            </a:r>
            <a:r>
              <a:rPr lang="zh-CN" altLang="en-US" sz="2000" dirty="0"/>
              <a:t>通信方式为什么是“串行，异步，点对点，全双工，对等”</a:t>
            </a:r>
            <a:endParaRPr lang="en-US" altLang="zh-CN" sz="2000" dirty="0"/>
          </a:p>
          <a:p>
            <a:pPr>
              <a:lnSpc>
                <a:spcPct val="150000"/>
              </a:lnSpc>
            </a:pPr>
            <a:r>
              <a:rPr lang="en-US" altLang="zh-CN" sz="2000" dirty="0"/>
              <a:t> </a:t>
            </a:r>
            <a:r>
              <a:rPr lang="zh-CN" altLang="en-US" sz="2000" dirty="0"/>
              <a:t>解释</a:t>
            </a:r>
            <a:r>
              <a:rPr lang="en-US" altLang="zh-CN" sz="2000" dirty="0"/>
              <a:t>UART</a:t>
            </a:r>
            <a:r>
              <a:rPr lang="zh-CN" altLang="en-US" sz="2000" dirty="0"/>
              <a:t>通信的数据帧格式</a:t>
            </a:r>
            <a:r>
              <a:rPr lang="en-US" altLang="zh-CN" sz="2000" dirty="0"/>
              <a:t>(Frame format)</a:t>
            </a:r>
          </a:p>
          <a:p>
            <a:pPr>
              <a:lnSpc>
                <a:spcPct val="150000"/>
              </a:lnSpc>
            </a:pPr>
            <a:r>
              <a:rPr lang="en-US" altLang="zh-CN" sz="2000" dirty="0"/>
              <a:t> UART</a:t>
            </a:r>
            <a:r>
              <a:rPr lang="zh-CN" altLang="en-US" sz="2000" dirty="0"/>
              <a:t>术语：</a:t>
            </a:r>
            <a:r>
              <a:rPr lang="en-US" altLang="zh-CN" sz="2000" dirty="0"/>
              <a:t>115200</a:t>
            </a:r>
            <a:r>
              <a:rPr lang="zh-CN" altLang="en-US" sz="2000" dirty="0"/>
              <a:t>，</a:t>
            </a:r>
            <a:r>
              <a:rPr lang="en-US" altLang="zh-CN" sz="2000" dirty="0"/>
              <a:t>8N1 </a:t>
            </a:r>
            <a:r>
              <a:rPr lang="zh-CN" altLang="en-US" sz="2000" dirty="0"/>
              <a:t>是何意？每秒可完成多少字节数据量的传输？</a:t>
            </a:r>
            <a:endParaRPr lang="en-US" altLang="zh-CN" sz="2000" dirty="0"/>
          </a:p>
          <a:p>
            <a:pPr>
              <a:lnSpc>
                <a:spcPct val="150000"/>
              </a:lnSpc>
            </a:pPr>
            <a:r>
              <a:rPr lang="en-US" altLang="zh-CN" sz="2000" dirty="0"/>
              <a:t> </a:t>
            </a:r>
            <a:r>
              <a:rPr lang="zh-CN" altLang="en-US" sz="2000" dirty="0"/>
              <a:t>解释</a:t>
            </a:r>
            <a:r>
              <a:rPr lang="en-US" altLang="zh-CN" sz="2000" dirty="0"/>
              <a:t>UART</a:t>
            </a:r>
            <a:r>
              <a:rPr lang="zh-CN" altLang="en-US" sz="2000" dirty="0"/>
              <a:t>过采样</a:t>
            </a:r>
            <a:r>
              <a:rPr lang="en-US" altLang="zh-CN" sz="2000" dirty="0"/>
              <a:t>(Oversampling)</a:t>
            </a:r>
            <a:r>
              <a:rPr lang="zh-CN" altLang="en-US" sz="2000" dirty="0"/>
              <a:t>，包括原因及方法。</a:t>
            </a:r>
            <a:endParaRPr lang="en-US" altLang="zh-CN" sz="2000" dirty="0"/>
          </a:p>
          <a:p>
            <a:pPr>
              <a:lnSpc>
                <a:spcPct val="150000"/>
              </a:lnSpc>
            </a:pPr>
            <a:r>
              <a:rPr lang="en-US" altLang="zh-CN" sz="2000" dirty="0"/>
              <a:t> </a:t>
            </a:r>
            <a:r>
              <a:rPr lang="zh-CN" altLang="en-US" sz="2000" dirty="0"/>
              <a:t>何为偶校验？数据“</a:t>
            </a:r>
            <a:r>
              <a:rPr lang="en-US" altLang="zh-CN" sz="2000" dirty="0"/>
              <a:t>10010111</a:t>
            </a:r>
            <a:r>
              <a:rPr lang="zh-CN" altLang="en-US" sz="2000" dirty="0"/>
              <a:t>”做偶校验，校验位的值是多少？</a:t>
            </a:r>
            <a:endParaRPr lang="en-US" altLang="zh-CN" sz="2000" dirty="0"/>
          </a:p>
          <a:p>
            <a:pPr>
              <a:lnSpc>
                <a:spcPct val="150000"/>
              </a:lnSpc>
            </a:pPr>
            <a:r>
              <a:rPr lang="en-US" altLang="zh-CN" sz="2000" dirty="0"/>
              <a:t> UART</a:t>
            </a:r>
            <a:r>
              <a:rPr lang="zh-CN" altLang="en-US" sz="2000" dirty="0"/>
              <a:t>简化的三线制连接是哪三条线？各自用途是什么？</a:t>
            </a:r>
            <a:endParaRPr lang="en-US" altLang="zh-CN" sz="2000" dirty="0"/>
          </a:p>
          <a:p>
            <a:pPr>
              <a:lnSpc>
                <a:spcPct val="150000"/>
              </a:lnSpc>
            </a:pPr>
            <a:r>
              <a:rPr lang="en-US" altLang="zh-CN" sz="2000" dirty="0"/>
              <a:t> </a:t>
            </a:r>
            <a:r>
              <a:rPr lang="zh-CN" altLang="en-US" sz="2000" dirty="0"/>
              <a:t>如何使</a:t>
            </a:r>
            <a:r>
              <a:rPr lang="en-US" altLang="zh-CN" sz="2000" dirty="0"/>
              <a:t>MCU</a:t>
            </a:r>
            <a:r>
              <a:rPr lang="zh-CN" altLang="en-US" sz="2000" dirty="0"/>
              <a:t>的</a:t>
            </a:r>
            <a:r>
              <a:rPr lang="en-US" altLang="zh-CN" sz="2000" dirty="0"/>
              <a:t>UART</a:t>
            </a:r>
            <a:r>
              <a:rPr lang="zh-CN" altLang="en-US" sz="2000" dirty="0"/>
              <a:t>和你笔记本电脑的</a:t>
            </a:r>
            <a:r>
              <a:rPr lang="en-US" altLang="zh-CN" sz="2000" dirty="0"/>
              <a:t>USB</a:t>
            </a:r>
            <a:r>
              <a:rPr lang="zh-CN" altLang="en-US" sz="2000" dirty="0"/>
              <a:t>接口进行通信？</a:t>
            </a:r>
            <a:endParaRPr lang="en-US" altLang="zh-CN" sz="2000" dirty="0"/>
          </a:p>
          <a:p>
            <a:pPr>
              <a:lnSpc>
                <a:spcPct val="150000"/>
              </a:lnSpc>
            </a:pPr>
            <a:r>
              <a:rPr lang="en-US" altLang="zh-CN" sz="2000" dirty="0"/>
              <a:t> STM32F407IG</a:t>
            </a:r>
            <a:r>
              <a:rPr lang="zh-CN" altLang="en-US" sz="2000" dirty="0"/>
              <a:t>的</a:t>
            </a:r>
            <a:r>
              <a:rPr lang="en-US" altLang="zh-CN" sz="2000" dirty="0"/>
              <a:t>UART</a:t>
            </a:r>
            <a:r>
              <a:rPr lang="zh-CN" altLang="en-US" sz="2000" dirty="0"/>
              <a:t>初始化时，为什么要加一条清除</a:t>
            </a:r>
            <a:r>
              <a:rPr lang="en-US" altLang="zh-CN" sz="2000" dirty="0"/>
              <a:t>TC</a:t>
            </a:r>
            <a:r>
              <a:rPr lang="zh-CN" altLang="en-US" sz="2000" dirty="0"/>
              <a:t>标志的指令？</a:t>
            </a:r>
            <a:r>
              <a:rPr lang="en-US" altLang="zh-CN" sz="1600" dirty="0"/>
              <a:t>(TC – Transmission complete)</a:t>
            </a:r>
          </a:p>
          <a:p>
            <a:pPr>
              <a:lnSpc>
                <a:spcPct val="120000"/>
              </a:lnSpc>
            </a:pPr>
            <a:endParaRPr lang="en-US" altLang="zh-CN" sz="1600" dirty="0"/>
          </a:p>
          <a:p>
            <a:pPr>
              <a:lnSpc>
                <a:spcPct val="120000"/>
              </a:lnSpc>
            </a:pPr>
            <a:endParaRPr lang="en-US" altLang="zh-CN" sz="1600" dirty="0"/>
          </a:p>
          <a:p>
            <a:pPr>
              <a:lnSpc>
                <a:spcPct val="150000"/>
              </a:lnSpc>
            </a:pPr>
            <a:endParaRPr lang="zh-CN" altLang="en-US" sz="1600" dirty="0"/>
          </a:p>
        </p:txBody>
      </p:sp>
      <p:sp>
        <p:nvSpPr>
          <p:cNvPr id="4" name="日期占位符 3">
            <a:extLst>
              <a:ext uri="{FF2B5EF4-FFF2-40B4-BE49-F238E27FC236}">
                <a16:creationId xmlns:a16="http://schemas.microsoft.com/office/drawing/2014/main" id="{101F9FC7-C116-D0C9-E32F-261917467D92}"/>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412C39B1-4158-1371-7A71-10985BA2C2D8}"/>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endParaRPr lang="zh-CN" altLang="en-US" dirty="0"/>
          </a:p>
        </p:txBody>
      </p:sp>
      <p:sp>
        <p:nvSpPr>
          <p:cNvPr id="6" name="灯片编号占位符 5">
            <a:extLst>
              <a:ext uri="{FF2B5EF4-FFF2-40B4-BE49-F238E27FC236}">
                <a16:creationId xmlns:a16="http://schemas.microsoft.com/office/drawing/2014/main" id="{8D034329-E437-B19A-0F8C-A1ED87F6ADA0}"/>
              </a:ext>
            </a:extLst>
          </p:cNvPr>
          <p:cNvSpPr>
            <a:spLocks noGrp="1"/>
          </p:cNvSpPr>
          <p:nvPr>
            <p:ph type="sldNum" sz="quarter" idx="12"/>
          </p:nvPr>
        </p:nvSpPr>
        <p:spPr/>
        <p:txBody>
          <a:bodyPr/>
          <a:lstStyle/>
          <a:p>
            <a:fld id="{FCF2BB6F-A83A-4C95-B30E-4BA0ECE4D46E}" type="slidenum">
              <a:rPr lang="zh-CN" altLang="en-US" smtClean="0"/>
              <a:pPr/>
              <a:t>3</a:t>
            </a:fld>
            <a:endParaRPr lang="zh-CN" altLang="en-US"/>
          </a:p>
        </p:txBody>
      </p:sp>
    </p:spTree>
    <p:extLst>
      <p:ext uri="{BB962C8B-B14F-4D97-AF65-F5344CB8AC3E}">
        <p14:creationId xmlns:p14="http://schemas.microsoft.com/office/powerpoint/2010/main" val="2356319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CF565-A912-58FB-9F03-7221915E26F3}"/>
              </a:ext>
            </a:extLst>
          </p:cNvPr>
          <p:cNvSpPr>
            <a:spLocks noGrp="1"/>
          </p:cNvSpPr>
          <p:nvPr>
            <p:ph type="title"/>
          </p:nvPr>
        </p:nvSpPr>
        <p:spPr/>
        <p:txBody>
          <a:bodyPr/>
          <a:lstStyle/>
          <a:p>
            <a:r>
              <a:rPr lang="zh-CN" altLang="en-US" dirty="0"/>
              <a:t>解答</a:t>
            </a:r>
            <a:r>
              <a:rPr lang="en-US" altLang="zh-CN" dirty="0"/>
              <a:t>I</a:t>
            </a:r>
            <a:r>
              <a:rPr lang="zh-CN" altLang="en-US" dirty="0"/>
              <a:t> </a:t>
            </a:r>
            <a:r>
              <a:rPr lang="en-US" altLang="zh-CN" dirty="0"/>
              <a:t>– UART</a:t>
            </a:r>
            <a:r>
              <a:rPr lang="zh-CN" altLang="en-US" dirty="0"/>
              <a:t>串口</a:t>
            </a:r>
          </a:p>
        </p:txBody>
      </p:sp>
      <p:sp>
        <p:nvSpPr>
          <p:cNvPr id="3" name="内容占位符 2">
            <a:extLst>
              <a:ext uri="{FF2B5EF4-FFF2-40B4-BE49-F238E27FC236}">
                <a16:creationId xmlns:a16="http://schemas.microsoft.com/office/drawing/2014/main" id="{2C3E1014-A813-06C4-F0DF-AB6746933D65}"/>
              </a:ext>
            </a:extLst>
          </p:cNvPr>
          <p:cNvSpPr>
            <a:spLocks noGrp="1"/>
          </p:cNvSpPr>
          <p:nvPr>
            <p:ph idx="1"/>
          </p:nvPr>
        </p:nvSpPr>
        <p:spPr>
          <a:xfrm>
            <a:off x="263352" y="1052736"/>
            <a:ext cx="11744200" cy="5400600"/>
          </a:xfrm>
        </p:spPr>
        <p:txBody>
          <a:bodyPr>
            <a:normAutofit/>
          </a:bodyPr>
          <a:lstStyle/>
          <a:p>
            <a:pPr>
              <a:lnSpc>
                <a:spcPct val="120000"/>
              </a:lnSpc>
              <a:spcBef>
                <a:spcPts val="600"/>
              </a:spcBef>
            </a:pPr>
            <a:r>
              <a:rPr lang="en-US" altLang="zh-CN" sz="2000" dirty="0"/>
              <a:t> </a:t>
            </a:r>
            <a:r>
              <a:rPr lang="zh-CN" altLang="en-US" sz="2000" dirty="0"/>
              <a:t>解释</a:t>
            </a:r>
            <a:r>
              <a:rPr lang="en-US" altLang="zh-CN" sz="2000" dirty="0"/>
              <a:t>UART</a:t>
            </a:r>
            <a:r>
              <a:rPr lang="zh-CN" altLang="en-US" sz="2000" dirty="0"/>
              <a:t>通信方式为什么是“串行，异步，点对点，全双工，对等”</a:t>
            </a:r>
            <a:endParaRPr lang="en-US" altLang="zh-CN" sz="2000" dirty="0"/>
          </a:p>
          <a:p>
            <a:pPr marL="0" indent="0">
              <a:lnSpc>
                <a:spcPct val="120000"/>
              </a:lnSpc>
              <a:spcBef>
                <a:spcPts val="600"/>
              </a:spcBef>
              <a:buNone/>
            </a:pPr>
            <a:r>
              <a:rPr lang="zh-CN" altLang="en-US" sz="2000" b="1" dirty="0"/>
              <a:t>答：串行，收发双方通过一根线传输</a:t>
            </a:r>
            <a:r>
              <a:rPr lang="en-US" altLang="zh-CN" sz="2000" b="1" dirty="0"/>
              <a:t>(Tx</a:t>
            </a:r>
            <a:r>
              <a:rPr lang="zh-CN" altLang="en-US" sz="2000" b="1" dirty="0"/>
              <a:t>→</a:t>
            </a:r>
            <a:r>
              <a:rPr lang="en-US" altLang="zh-CN" sz="2000" b="1" dirty="0"/>
              <a:t>Rx)</a:t>
            </a:r>
            <a:r>
              <a:rPr lang="zh-CN" altLang="en-US" sz="2000" b="1" dirty="0"/>
              <a:t>；异步，收发双方没有共同时钟，用各自独立时钟控制；点对点，收和发各只有固定的一方，不需要地址确认；全双工，收发双方各有一对</a:t>
            </a:r>
            <a:r>
              <a:rPr lang="en-US" altLang="zh-CN" sz="2000" b="1" dirty="0"/>
              <a:t>Tx</a:t>
            </a:r>
            <a:r>
              <a:rPr lang="zh-CN" altLang="en-US" sz="2000" b="1" dirty="0"/>
              <a:t>和</a:t>
            </a:r>
            <a:r>
              <a:rPr lang="en-US" altLang="zh-CN" sz="2000" b="1" dirty="0"/>
              <a:t>Rx</a:t>
            </a:r>
            <a:r>
              <a:rPr lang="zh-CN" altLang="en-US" sz="2000" b="1" dirty="0"/>
              <a:t>信号端（两条信道），因此收发可同时进行；对等网络，收发双方任何一方都可以发起通信，在网络中是平等的。</a:t>
            </a:r>
            <a:endParaRPr lang="en-US" altLang="zh-CN" sz="2000" b="1" dirty="0"/>
          </a:p>
          <a:p>
            <a:pPr>
              <a:lnSpc>
                <a:spcPct val="120000"/>
              </a:lnSpc>
              <a:spcBef>
                <a:spcPts val="600"/>
              </a:spcBef>
            </a:pPr>
            <a:r>
              <a:rPr lang="en-US" altLang="zh-CN" sz="2000" dirty="0"/>
              <a:t> </a:t>
            </a:r>
            <a:r>
              <a:rPr lang="zh-CN" altLang="en-US" sz="2000" dirty="0"/>
              <a:t>解释</a:t>
            </a:r>
            <a:r>
              <a:rPr lang="en-US" altLang="zh-CN" sz="2000" dirty="0"/>
              <a:t>UART</a:t>
            </a:r>
            <a:r>
              <a:rPr lang="zh-CN" altLang="en-US" sz="2000" dirty="0"/>
              <a:t>通信的数据帧格式</a:t>
            </a:r>
            <a:r>
              <a:rPr lang="en-US" altLang="zh-CN" sz="2000" dirty="0"/>
              <a:t>(Frame format)</a:t>
            </a:r>
          </a:p>
          <a:p>
            <a:pPr marL="0" indent="0">
              <a:lnSpc>
                <a:spcPct val="120000"/>
              </a:lnSpc>
              <a:spcBef>
                <a:spcPts val="600"/>
              </a:spcBef>
              <a:buNone/>
            </a:pPr>
            <a:r>
              <a:rPr lang="zh-CN" altLang="en-US" sz="2000" b="1" dirty="0"/>
              <a:t>答：包括</a:t>
            </a:r>
            <a:r>
              <a:rPr lang="en-US" altLang="zh-CN" sz="2000" b="1" dirty="0"/>
              <a:t>1bit</a:t>
            </a:r>
            <a:r>
              <a:rPr lang="zh-CN" altLang="en-US" sz="2000" b="1" dirty="0"/>
              <a:t>的起始位（低电平），</a:t>
            </a:r>
            <a:r>
              <a:rPr lang="en-US" altLang="zh-CN" sz="2000" b="1" dirty="0"/>
              <a:t>8bit</a:t>
            </a:r>
            <a:r>
              <a:rPr lang="zh-CN" altLang="en-US" sz="2000" b="1" dirty="0"/>
              <a:t>的数据位，</a:t>
            </a:r>
            <a:r>
              <a:rPr lang="en-US" altLang="zh-CN" sz="2000" b="1" dirty="0"/>
              <a:t>LSB</a:t>
            </a:r>
            <a:r>
              <a:rPr lang="zh-CN" altLang="en-US" sz="2000" b="1" dirty="0"/>
              <a:t>在前、</a:t>
            </a:r>
            <a:r>
              <a:rPr lang="en-US" altLang="zh-CN" sz="2000" b="1" dirty="0"/>
              <a:t>MSB</a:t>
            </a:r>
            <a:r>
              <a:rPr lang="zh-CN" altLang="en-US" sz="2000" b="1" dirty="0"/>
              <a:t>在后，</a:t>
            </a:r>
            <a:r>
              <a:rPr lang="en-US" altLang="zh-CN" sz="2000" b="1" dirty="0"/>
              <a:t>1bit</a:t>
            </a:r>
            <a:r>
              <a:rPr lang="zh-CN" altLang="en-US" sz="2000" b="1" dirty="0"/>
              <a:t>的校验位，</a:t>
            </a:r>
            <a:r>
              <a:rPr lang="en-US" altLang="zh-CN" sz="2000" b="1" dirty="0"/>
              <a:t>1bit</a:t>
            </a:r>
            <a:r>
              <a:rPr lang="zh-CN" altLang="en-US" sz="2000" b="1" dirty="0"/>
              <a:t>的停止位（高电平）。</a:t>
            </a:r>
            <a:endParaRPr lang="en-US" altLang="zh-CN" sz="2000" b="1" dirty="0"/>
          </a:p>
          <a:p>
            <a:pPr>
              <a:lnSpc>
                <a:spcPct val="120000"/>
              </a:lnSpc>
              <a:spcBef>
                <a:spcPts val="600"/>
              </a:spcBef>
            </a:pPr>
            <a:r>
              <a:rPr lang="en-US" altLang="zh-CN" sz="2000" dirty="0"/>
              <a:t> UART</a:t>
            </a:r>
            <a:r>
              <a:rPr lang="zh-CN" altLang="en-US" sz="2000" dirty="0"/>
              <a:t>术语：</a:t>
            </a:r>
            <a:r>
              <a:rPr lang="en-US" altLang="zh-CN" sz="2000" dirty="0"/>
              <a:t>115200</a:t>
            </a:r>
            <a:r>
              <a:rPr lang="zh-CN" altLang="en-US" sz="2000" dirty="0"/>
              <a:t>，</a:t>
            </a:r>
            <a:r>
              <a:rPr lang="en-US" altLang="zh-CN" sz="2000" dirty="0"/>
              <a:t>8N1 </a:t>
            </a:r>
            <a:r>
              <a:rPr lang="zh-CN" altLang="en-US" sz="2000" dirty="0"/>
              <a:t>是何意？每秒可完成多少字节数据量的传输？</a:t>
            </a:r>
            <a:endParaRPr lang="en-US" altLang="zh-CN" sz="2000" dirty="0"/>
          </a:p>
          <a:p>
            <a:pPr marL="0" indent="0">
              <a:lnSpc>
                <a:spcPct val="120000"/>
              </a:lnSpc>
              <a:spcBef>
                <a:spcPts val="600"/>
              </a:spcBef>
              <a:buNone/>
            </a:pPr>
            <a:r>
              <a:rPr lang="zh-CN" altLang="en-US" sz="2000" b="1" dirty="0"/>
              <a:t>答：波特率</a:t>
            </a:r>
            <a:r>
              <a:rPr lang="en-US" altLang="zh-CN" sz="2000" b="1" dirty="0"/>
              <a:t>115200bps</a:t>
            </a:r>
            <a:r>
              <a:rPr lang="zh-CN" altLang="en-US" sz="2000" b="1" dirty="0"/>
              <a:t>，</a:t>
            </a:r>
            <a:r>
              <a:rPr lang="en-US" altLang="zh-CN" sz="2000" b="1" dirty="0"/>
              <a:t>8bit</a:t>
            </a:r>
            <a:r>
              <a:rPr lang="zh-CN" altLang="en-US" sz="2000" b="1" dirty="0"/>
              <a:t>数据位，</a:t>
            </a:r>
            <a:r>
              <a:rPr lang="en-US" altLang="zh-CN" sz="2000" b="1" dirty="0"/>
              <a:t>N-</a:t>
            </a:r>
            <a:r>
              <a:rPr lang="zh-CN" altLang="en-US" sz="2000" b="1" dirty="0"/>
              <a:t>无校验位，</a:t>
            </a:r>
            <a:r>
              <a:rPr lang="en-US" altLang="zh-CN" sz="2000" b="1" dirty="0"/>
              <a:t>1bit</a:t>
            </a:r>
            <a:r>
              <a:rPr lang="zh-CN" altLang="en-US" sz="2000" b="1" dirty="0"/>
              <a:t>停止位。</a:t>
            </a:r>
            <a:endParaRPr lang="en-US" altLang="zh-CN" sz="2000" b="1" dirty="0"/>
          </a:p>
          <a:p>
            <a:pPr>
              <a:lnSpc>
                <a:spcPct val="120000"/>
              </a:lnSpc>
              <a:spcBef>
                <a:spcPts val="600"/>
              </a:spcBef>
            </a:pPr>
            <a:r>
              <a:rPr lang="en-US" altLang="zh-CN" sz="2000" dirty="0"/>
              <a:t> </a:t>
            </a:r>
            <a:r>
              <a:rPr lang="zh-CN" altLang="en-US" sz="2000" dirty="0"/>
              <a:t>解释</a:t>
            </a:r>
            <a:r>
              <a:rPr lang="en-US" altLang="zh-CN" sz="2000" dirty="0"/>
              <a:t>UART</a:t>
            </a:r>
            <a:r>
              <a:rPr lang="zh-CN" altLang="en-US" sz="2000" dirty="0"/>
              <a:t>过采样</a:t>
            </a:r>
            <a:r>
              <a:rPr lang="en-US" altLang="zh-CN" sz="2000" dirty="0"/>
              <a:t>(Oversampling)</a:t>
            </a:r>
            <a:r>
              <a:rPr lang="zh-CN" altLang="en-US" sz="2000" dirty="0"/>
              <a:t>，包括原因及方法。</a:t>
            </a:r>
            <a:endParaRPr lang="en-US" altLang="zh-CN" sz="2000" dirty="0"/>
          </a:p>
          <a:p>
            <a:pPr marL="0" indent="0">
              <a:lnSpc>
                <a:spcPct val="120000"/>
              </a:lnSpc>
              <a:spcBef>
                <a:spcPts val="600"/>
              </a:spcBef>
              <a:buNone/>
            </a:pPr>
            <a:r>
              <a:rPr lang="zh-CN" altLang="en-US" sz="2000" b="1" dirty="0"/>
              <a:t>答：为了避免电磁干扰产生的信号毛刺和线缆寄生电容造成的信号边沿平缓，导致接收端数据采样错误，接收端以</a:t>
            </a:r>
            <a:r>
              <a:rPr lang="en-US" altLang="zh-CN" sz="2000" b="1" dirty="0"/>
              <a:t>16</a:t>
            </a:r>
            <a:r>
              <a:rPr lang="zh-CN" altLang="en-US" sz="2000" b="1" dirty="0"/>
              <a:t>倍波特率进行采样，这称为过采样。取中间三个采样值，并以“投票”的方式最终确定采样的信号值。</a:t>
            </a:r>
            <a:endParaRPr lang="en-US" altLang="zh-CN" sz="2000" b="1" dirty="0"/>
          </a:p>
          <a:p>
            <a:pPr>
              <a:lnSpc>
                <a:spcPct val="120000"/>
              </a:lnSpc>
            </a:pPr>
            <a:endParaRPr lang="en-US" altLang="zh-CN" sz="1600" dirty="0"/>
          </a:p>
          <a:p>
            <a:pPr>
              <a:lnSpc>
                <a:spcPct val="120000"/>
              </a:lnSpc>
            </a:pPr>
            <a:endParaRPr lang="en-US" altLang="zh-CN" sz="1600" dirty="0"/>
          </a:p>
          <a:p>
            <a:pPr>
              <a:lnSpc>
                <a:spcPct val="150000"/>
              </a:lnSpc>
            </a:pPr>
            <a:endParaRPr lang="zh-CN" altLang="en-US" sz="1600" dirty="0"/>
          </a:p>
        </p:txBody>
      </p:sp>
      <p:sp>
        <p:nvSpPr>
          <p:cNvPr id="4" name="日期占位符 3">
            <a:extLst>
              <a:ext uri="{FF2B5EF4-FFF2-40B4-BE49-F238E27FC236}">
                <a16:creationId xmlns:a16="http://schemas.microsoft.com/office/drawing/2014/main" id="{101F9FC7-C116-D0C9-E32F-261917467D92}"/>
              </a:ext>
            </a:extLst>
          </p:cNvPr>
          <p:cNvSpPr>
            <a:spLocks noGrp="1"/>
          </p:cNvSpPr>
          <p:nvPr>
            <p:ph type="dt" sz="half" idx="10"/>
          </p:nvPr>
        </p:nvSpPr>
        <p:spPr/>
        <p:txBody>
          <a:bodyPr/>
          <a:lstStyle/>
          <a:p>
            <a:r>
              <a:rPr lang="en-US" altLang="zh-CN" dirty="0"/>
              <a:t>2022/11</a:t>
            </a:r>
            <a:endParaRPr lang="zh-CN" altLang="en-US" dirty="0"/>
          </a:p>
        </p:txBody>
      </p:sp>
      <p:sp>
        <p:nvSpPr>
          <p:cNvPr id="5" name="页脚占位符 4">
            <a:extLst>
              <a:ext uri="{FF2B5EF4-FFF2-40B4-BE49-F238E27FC236}">
                <a16:creationId xmlns:a16="http://schemas.microsoft.com/office/drawing/2014/main" id="{412C39B1-4158-1371-7A71-10985BA2C2D8}"/>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endParaRPr lang="zh-CN" altLang="en-US" dirty="0"/>
          </a:p>
        </p:txBody>
      </p:sp>
      <p:sp>
        <p:nvSpPr>
          <p:cNvPr id="6" name="灯片编号占位符 5">
            <a:extLst>
              <a:ext uri="{FF2B5EF4-FFF2-40B4-BE49-F238E27FC236}">
                <a16:creationId xmlns:a16="http://schemas.microsoft.com/office/drawing/2014/main" id="{8D034329-E437-B19A-0F8C-A1ED87F6ADA0}"/>
              </a:ext>
            </a:extLst>
          </p:cNvPr>
          <p:cNvSpPr>
            <a:spLocks noGrp="1"/>
          </p:cNvSpPr>
          <p:nvPr>
            <p:ph type="sldNum" sz="quarter" idx="12"/>
          </p:nvPr>
        </p:nvSpPr>
        <p:spPr/>
        <p:txBody>
          <a:bodyPr/>
          <a:lstStyle/>
          <a:p>
            <a:fld id="{FCF2BB6F-A83A-4C95-B30E-4BA0ECE4D46E}" type="slidenum">
              <a:rPr lang="zh-CN" altLang="en-US" smtClean="0"/>
              <a:pPr/>
              <a:t>4</a:t>
            </a:fld>
            <a:endParaRPr lang="zh-CN" altLang="en-US"/>
          </a:p>
        </p:txBody>
      </p:sp>
    </p:spTree>
    <p:extLst>
      <p:ext uri="{BB962C8B-B14F-4D97-AF65-F5344CB8AC3E}">
        <p14:creationId xmlns:p14="http://schemas.microsoft.com/office/powerpoint/2010/main" val="2434671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CF565-A912-58FB-9F03-7221915E26F3}"/>
              </a:ext>
            </a:extLst>
          </p:cNvPr>
          <p:cNvSpPr>
            <a:spLocks noGrp="1"/>
          </p:cNvSpPr>
          <p:nvPr>
            <p:ph type="title"/>
          </p:nvPr>
        </p:nvSpPr>
        <p:spPr/>
        <p:txBody>
          <a:bodyPr/>
          <a:lstStyle/>
          <a:p>
            <a:r>
              <a:rPr lang="zh-CN" altLang="en-US" dirty="0"/>
              <a:t>解答</a:t>
            </a:r>
            <a:r>
              <a:rPr lang="en-US" altLang="zh-CN" dirty="0"/>
              <a:t>II</a:t>
            </a:r>
            <a:r>
              <a:rPr lang="zh-CN" altLang="en-US" dirty="0"/>
              <a:t> </a:t>
            </a:r>
            <a:r>
              <a:rPr lang="en-US" altLang="zh-CN" dirty="0"/>
              <a:t>– UART</a:t>
            </a:r>
            <a:r>
              <a:rPr lang="zh-CN" altLang="en-US" dirty="0"/>
              <a:t>串口</a:t>
            </a:r>
          </a:p>
        </p:txBody>
      </p:sp>
      <p:sp>
        <p:nvSpPr>
          <p:cNvPr id="3" name="内容占位符 2">
            <a:extLst>
              <a:ext uri="{FF2B5EF4-FFF2-40B4-BE49-F238E27FC236}">
                <a16:creationId xmlns:a16="http://schemas.microsoft.com/office/drawing/2014/main" id="{2C3E1014-A813-06C4-F0DF-AB6746933D65}"/>
              </a:ext>
            </a:extLst>
          </p:cNvPr>
          <p:cNvSpPr>
            <a:spLocks noGrp="1"/>
          </p:cNvSpPr>
          <p:nvPr>
            <p:ph idx="1"/>
          </p:nvPr>
        </p:nvSpPr>
        <p:spPr>
          <a:xfrm>
            <a:off x="263352" y="1052736"/>
            <a:ext cx="11744200" cy="5400600"/>
          </a:xfrm>
        </p:spPr>
        <p:txBody>
          <a:bodyPr>
            <a:normAutofit/>
          </a:bodyPr>
          <a:lstStyle/>
          <a:p>
            <a:pPr>
              <a:lnSpc>
                <a:spcPct val="120000"/>
              </a:lnSpc>
            </a:pPr>
            <a:r>
              <a:rPr lang="zh-CN" altLang="en-US" sz="2000" dirty="0"/>
              <a:t> 何为偶校验？数据“</a:t>
            </a:r>
            <a:r>
              <a:rPr lang="en-US" altLang="zh-CN" sz="2000" dirty="0"/>
              <a:t>10010111</a:t>
            </a:r>
            <a:r>
              <a:rPr lang="zh-CN" altLang="en-US" sz="2000" dirty="0"/>
              <a:t>”做偶校验，校验位的值是多少？</a:t>
            </a:r>
            <a:endParaRPr lang="en-US" altLang="zh-CN" sz="2000" dirty="0"/>
          </a:p>
          <a:p>
            <a:pPr marL="0" indent="0">
              <a:lnSpc>
                <a:spcPct val="120000"/>
              </a:lnSpc>
              <a:buNone/>
            </a:pPr>
            <a:r>
              <a:rPr lang="zh-CN" altLang="en-US" sz="2000" b="1" dirty="0"/>
              <a:t>答：保证数据中（含校验位）</a:t>
            </a:r>
            <a:r>
              <a:rPr lang="en-US" altLang="zh-CN" sz="2000" b="1" dirty="0"/>
              <a:t>1</a:t>
            </a:r>
            <a:r>
              <a:rPr lang="zh-CN" altLang="en-US" sz="2000" b="1" dirty="0"/>
              <a:t>的个数是偶数，这称为偶校验。“</a:t>
            </a:r>
            <a:r>
              <a:rPr lang="en-US" altLang="zh-CN" sz="2000" b="1" dirty="0"/>
              <a:t>10010111</a:t>
            </a:r>
            <a:r>
              <a:rPr lang="zh-CN" altLang="en-US" sz="2000" b="1" dirty="0"/>
              <a:t>”中有奇数个</a:t>
            </a:r>
            <a:r>
              <a:rPr lang="en-US" altLang="zh-CN" sz="2000" b="1" dirty="0"/>
              <a:t>1</a:t>
            </a:r>
            <a:r>
              <a:rPr lang="zh-CN" altLang="en-US" sz="2000" b="1" dirty="0"/>
              <a:t>，所以校验位需要是</a:t>
            </a:r>
            <a:r>
              <a:rPr lang="en-US" altLang="zh-CN" sz="2000" b="1" dirty="0"/>
              <a:t>1</a:t>
            </a:r>
            <a:r>
              <a:rPr lang="zh-CN" altLang="en-US" sz="2000" b="1" dirty="0"/>
              <a:t>，以保证</a:t>
            </a:r>
            <a:r>
              <a:rPr lang="en-US" altLang="zh-CN" sz="2000" b="1" dirty="0"/>
              <a:t>1</a:t>
            </a:r>
            <a:r>
              <a:rPr lang="zh-CN" altLang="en-US" sz="2000" b="1" dirty="0"/>
              <a:t>的总个数为偶数。</a:t>
            </a:r>
            <a:endParaRPr lang="en-US" altLang="zh-CN" sz="2000" b="1" dirty="0"/>
          </a:p>
          <a:p>
            <a:pPr>
              <a:lnSpc>
                <a:spcPct val="120000"/>
              </a:lnSpc>
            </a:pPr>
            <a:r>
              <a:rPr lang="en-US" altLang="zh-CN" sz="2000" dirty="0"/>
              <a:t> UART</a:t>
            </a:r>
            <a:r>
              <a:rPr lang="zh-CN" altLang="en-US" sz="2000" dirty="0"/>
              <a:t>简化的三线制连接是哪三条线？各自用途是什么？</a:t>
            </a:r>
            <a:endParaRPr lang="en-US" altLang="zh-CN" sz="2000" dirty="0"/>
          </a:p>
          <a:p>
            <a:pPr marL="0" indent="0">
              <a:lnSpc>
                <a:spcPct val="120000"/>
              </a:lnSpc>
              <a:buNone/>
            </a:pPr>
            <a:r>
              <a:rPr lang="zh-CN" altLang="en-US" sz="2000" b="1" dirty="0"/>
              <a:t>答：</a:t>
            </a:r>
            <a:r>
              <a:rPr lang="en-US" altLang="zh-CN" sz="2000" b="1" dirty="0"/>
              <a:t>Rx—</a:t>
            </a:r>
            <a:r>
              <a:rPr lang="zh-CN" altLang="en-US" sz="2000" b="1" dirty="0"/>
              <a:t>接收端，</a:t>
            </a:r>
            <a:r>
              <a:rPr lang="en-US" altLang="zh-CN" sz="2000" b="1" dirty="0"/>
              <a:t>Tx—</a:t>
            </a:r>
            <a:r>
              <a:rPr lang="zh-CN" altLang="en-US" sz="2000" b="1" dirty="0"/>
              <a:t>发送端，</a:t>
            </a:r>
            <a:r>
              <a:rPr lang="en-US" altLang="zh-CN" sz="2000" b="1" dirty="0"/>
              <a:t>GND—</a:t>
            </a:r>
            <a:r>
              <a:rPr lang="zh-CN" altLang="en-US" sz="2000" b="1" dirty="0"/>
              <a:t>接地端。</a:t>
            </a:r>
            <a:endParaRPr lang="en-US" altLang="zh-CN" sz="2000" b="1" dirty="0"/>
          </a:p>
          <a:p>
            <a:pPr>
              <a:lnSpc>
                <a:spcPct val="120000"/>
              </a:lnSpc>
            </a:pPr>
            <a:r>
              <a:rPr lang="en-US" altLang="zh-CN" sz="2000" dirty="0"/>
              <a:t> </a:t>
            </a:r>
            <a:r>
              <a:rPr lang="zh-CN" altLang="en-US" sz="2000" dirty="0"/>
              <a:t>如何使</a:t>
            </a:r>
            <a:r>
              <a:rPr lang="en-US" altLang="zh-CN" sz="2000" dirty="0"/>
              <a:t>MCU</a:t>
            </a:r>
            <a:r>
              <a:rPr lang="zh-CN" altLang="en-US" sz="2000" dirty="0"/>
              <a:t>的</a:t>
            </a:r>
            <a:r>
              <a:rPr lang="en-US" altLang="zh-CN" sz="2000" dirty="0"/>
              <a:t>UART</a:t>
            </a:r>
            <a:r>
              <a:rPr lang="zh-CN" altLang="en-US" sz="2000" dirty="0"/>
              <a:t>和你笔记本电脑的</a:t>
            </a:r>
            <a:r>
              <a:rPr lang="en-US" altLang="zh-CN" sz="2000" dirty="0"/>
              <a:t>USB</a:t>
            </a:r>
            <a:r>
              <a:rPr lang="zh-CN" altLang="en-US" sz="2000" dirty="0"/>
              <a:t>接口进行通信？</a:t>
            </a:r>
            <a:endParaRPr lang="en-US" altLang="zh-CN" sz="2000" dirty="0"/>
          </a:p>
          <a:p>
            <a:pPr marL="0" indent="0">
              <a:lnSpc>
                <a:spcPct val="120000"/>
              </a:lnSpc>
              <a:buNone/>
            </a:pPr>
            <a:r>
              <a:rPr lang="zh-CN" altLang="en-US" sz="2000" b="1" dirty="0"/>
              <a:t>答：需要一个转换器，内置</a:t>
            </a:r>
            <a:r>
              <a:rPr lang="en-US" altLang="zh-CN" sz="2000" b="1" dirty="0"/>
              <a:t>USB</a:t>
            </a:r>
            <a:r>
              <a:rPr lang="zh-CN" altLang="en-US" sz="2000" b="1" dirty="0"/>
              <a:t>转</a:t>
            </a:r>
            <a:r>
              <a:rPr lang="en-US" altLang="zh-CN" sz="2000" b="1" dirty="0"/>
              <a:t>UART</a:t>
            </a:r>
            <a:r>
              <a:rPr lang="zh-CN" altLang="en-US" sz="2000" b="1" dirty="0"/>
              <a:t>的芯片（如</a:t>
            </a:r>
            <a:r>
              <a:rPr lang="en-US" altLang="zh-CN" sz="2000" b="1" dirty="0"/>
              <a:t>CH340</a:t>
            </a:r>
            <a:r>
              <a:rPr lang="zh-CN" altLang="en-US" sz="2000" b="1" dirty="0"/>
              <a:t>），并在电脑端安装驱动程序，从而</a:t>
            </a:r>
            <a:r>
              <a:rPr lang="zh-CN" altLang="en-US" sz="2000" b="1" dirty="0">
                <a:highlight>
                  <a:srgbClr val="FFFF00"/>
                </a:highlight>
              </a:rPr>
              <a:t>将</a:t>
            </a:r>
            <a:r>
              <a:rPr lang="en-US" altLang="zh-CN" sz="2000" b="1" dirty="0">
                <a:highlight>
                  <a:srgbClr val="FFFF00"/>
                </a:highlight>
              </a:rPr>
              <a:t>USB</a:t>
            </a:r>
            <a:r>
              <a:rPr lang="zh-CN" altLang="en-US" sz="2000" b="1" dirty="0">
                <a:highlight>
                  <a:srgbClr val="FFFF00"/>
                </a:highlight>
              </a:rPr>
              <a:t>接口虚拟为一个</a:t>
            </a:r>
            <a:r>
              <a:rPr lang="en-US" altLang="zh-CN" sz="2000" b="1" dirty="0">
                <a:highlight>
                  <a:srgbClr val="FFFF00"/>
                </a:highlight>
              </a:rPr>
              <a:t>UART</a:t>
            </a:r>
            <a:r>
              <a:rPr lang="zh-CN" altLang="en-US" sz="2000" b="1" dirty="0">
                <a:highlight>
                  <a:srgbClr val="FFFF00"/>
                </a:highlight>
              </a:rPr>
              <a:t>接口</a:t>
            </a:r>
            <a:r>
              <a:rPr lang="zh-CN" altLang="en-US" sz="2000" b="1" dirty="0"/>
              <a:t>。</a:t>
            </a:r>
            <a:endParaRPr lang="en-US" altLang="zh-CN" sz="2000" b="1" dirty="0"/>
          </a:p>
          <a:p>
            <a:pPr>
              <a:lnSpc>
                <a:spcPct val="120000"/>
              </a:lnSpc>
            </a:pPr>
            <a:r>
              <a:rPr lang="en-US" altLang="zh-CN" sz="2000" dirty="0"/>
              <a:t> STM32F407IG</a:t>
            </a:r>
            <a:r>
              <a:rPr lang="zh-CN" altLang="en-US" sz="2000" dirty="0"/>
              <a:t>的</a:t>
            </a:r>
            <a:r>
              <a:rPr lang="en-US" altLang="zh-CN" sz="2000" dirty="0"/>
              <a:t>UART</a:t>
            </a:r>
            <a:r>
              <a:rPr lang="zh-CN" altLang="en-US" sz="2000" dirty="0"/>
              <a:t>初始化时，为什么要加一条清除</a:t>
            </a:r>
            <a:r>
              <a:rPr lang="en-US" altLang="zh-CN" sz="2000" dirty="0"/>
              <a:t>TC</a:t>
            </a:r>
            <a:r>
              <a:rPr lang="zh-CN" altLang="en-US" sz="2000" dirty="0"/>
              <a:t>标志的指令？</a:t>
            </a:r>
            <a:r>
              <a:rPr lang="en-US" altLang="zh-CN" sz="1600" dirty="0"/>
              <a:t>(TC – Transmission complete)</a:t>
            </a:r>
          </a:p>
          <a:p>
            <a:pPr marL="0" indent="0">
              <a:lnSpc>
                <a:spcPct val="120000"/>
              </a:lnSpc>
              <a:buNone/>
            </a:pPr>
            <a:r>
              <a:rPr lang="zh-CN" altLang="en-US" sz="2000" b="1" dirty="0"/>
              <a:t>答：</a:t>
            </a:r>
            <a:r>
              <a:rPr lang="en-US" altLang="zh-CN" sz="2000" b="1" dirty="0"/>
              <a:t>UART</a:t>
            </a:r>
            <a:r>
              <a:rPr lang="zh-CN" altLang="en-US" sz="2000" b="1" dirty="0"/>
              <a:t>发送一个数据帧时，</a:t>
            </a:r>
            <a:r>
              <a:rPr lang="en-US" altLang="zh-CN" sz="2000" b="1" dirty="0"/>
              <a:t> </a:t>
            </a:r>
            <a:r>
              <a:rPr lang="zh-CN" altLang="en-US" sz="2000" b="1" dirty="0"/>
              <a:t>要检测</a:t>
            </a:r>
            <a:r>
              <a:rPr lang="en-US" altLang="zh-CN" sz="2000" b="1" dirty="0"/>
              <a:t>TC</a:t>
            </a:r>
            <a:r>
              <a:rPr lang="zh-CN" altLang="en-US" sz="2000" b="1" dirty="0"/>
              <a:t>标志，</a:t>
            </a:r>
            <a:r>
              <a:rPr lang="en-US" altLang="zh-CN" sz="2000" b="1" dirty="0"/>
              <a:t>TC=1</a:t>
            </a:r>
            <a:r>
              <a:rPr lang="zh-CN" altLang="en-US" sz="2000" b="1" dirty="0"/>
              <a:t>表示发送完成，才可进行下一帧的发送。但</a:t>
            </a:r>
            <a:r>
              <a:rPr lang="en-US" altLang="zh-CN" sz="2000" b="1" dirty="0"/>
              <a:t>TC</a:t>
            </a:r>
            <a:r>
              <a:rPr lang="zh-CN" altLang="en-US" sz="2000" b="1" dirty="0"/>
              <a:t>在系统复位时即被置</a:t>
            </a:r>
            <a:r>
              <a:rPr lang="en-US" altLang="zh-CN" sz="2000" b="1" dirty="0"/>
              <a:t>1</a:t>
            </a:r>
            <a:r>
              <a:rPr lang="zh-CN" altLang="en-US" sz="2000" b="1" dirty="0"/>
              <a:t>，这显然是不合理的，所以在</a:t>
            </a:r>
            <a:r>
              <a:rPr lang="en-US" altLang="zh-CN" sz="2000" b="1" dirty="0"/>
              <a:t>UART</a:t>
            </a:r>
            <a:r>
              <a:rPr lang="zh-CN" altLang="en-US" sz="2000" b="1" dirty="0"/>
              <a:t>初始化时，要将其清</a:t>
            </a:r>
            <a:r>
              <a:rPr lang="en-US" altLang="zh-CN" sz="2000" b="1" dirty="0"/>
              <a:t>0</a:t>
            </a:r>
            <a:r>
              <a:rPr lang="zh-CN" altLang="en-US" sz="2000" b="1" dirty="0"/>
              <a:t>，以免影响</a:t>
            </a:r>
            <a:r>
              <a:rPr lang="en-US" altLang="zh-CN" sz="2000" b="1" dirty="0"/>
              <a:t>UART</a:t>
            </a:r>
            <a:r>
              <a:rPr lang="zh-CN" altLang="en-US" sz="2000" b="1" dirty="0"/>
              <a:t>的发送功能。</a:t>
            </a:r>
            <a:endParaRPr lang="en-US" altLang="zh-CN" sz="2000" b="1" dirty="0"/>
          </a:p>
          <a:p>
            <a:pPr>
              <a:lnSpc>
                <a:spcPct val="120000"/>
              </a:lnSpc>
            </a:pPr>
            <a:endParaRPr lang="en-US" altLang="zh-CN" sz="1600" dirty="0"/>
          </a:p>
          <a:p>
            <a:pPr>
              <a:lnSpc>
                <a:spcPct val="120000"/>
              </a:lnSpc>
            </a:pPr>
            <a:endParaRPr lang="en-US" altLang="zh-CN" sz="1600" dirty="0"/>
          </a:p>
          <a:p>
            <a:pPr>
              <a:lnSpc>
                <a:spcPct val="150000"/>
              </a:lnSpc>
            </a:pPr>
            <a:endParaRPr lang="zh-CN" altLang="en-US" sz="1600" dirty="0"/>
          </a:p>
        </p:txBody>
      </p:sp>
      <p:sp>
        <p:nvSpPr>
          <p:cNvPr id="4" name="日期占位符 3">
            <a:extLst>
              <a:ext uri="{FF2B5EF4-FFF2-40B4-BE49-F238E27FC236}">
                <a16:creationId xmlns:a16="http://schemas.microsoft.com/office/drawing/2014/main" id="{101F9FC7-C116-D0C9-E32F-261917467D92}"/>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412C39B1-4158-1371-7A71-10985BA2C2D8}"/>
              </a:ext>
            </a:extLst>
          </p:cNvPr>
          <p:cNvSpPr>
            <a:spLocks noGrp="1"/>
          </p:cNvSpPr>
          <p:nvPr>
            <p:ph type="ftr" sz="quarter" idx="11"/>
          </p:nvPr>
        </p:nvSpPr>
        <p:spPr/>
        <p:txBody>
          <a:bodyPr/>
          <a:lstStyle/>
          <a:p>
            <a:r>
              <a:rPr lang="zh-CN" altLang="en-US" dirty="0"/>
              <a:t>嵌入式系统 </a:t>
            </a:r>
            <a:r>
              <a:rPr lang="en-US" altLang="zh-CN" dirty="0"/>
              <a:t>-  </a:t>
            </a:r>
            <a:r>
              <a:rPr lang="zh-CN" altLang="en-US" dirty="0"/>
              <a:t>电子科学与技术</a:t>
            </a:r>
          </a:p>
        </p:txBody>
      </p:sp>
      <p:sp>
        <p:nvSpPr>
          <p:cNvPr id="6" name="灯片编号占位符 5">
            <a:extLst>
              <a:ext uri="{FF2B5EF4-FFF2-40B4-BE49-F238E27FC236}">
                <a16:creationId xmlns:a16="http://schemas.microsoft.com/office/drawing/2014/main" id="{8D034329-E437-B19A-0F8C-A1ED87F6ADA0}"/>
              </a:ext>
            </a:extLst>
          </p:cNvPr>
          <p:cNvSpPr>
            <a:spLocks noGrp="1"/>
          </p:cNvSpPr>
          <p:nvPr>
            <p:ph type="sldNum" sz="quarter" idx="12"/>
          </p:nvPr>
        </p:nvSpPr>
        <p:spPr/>
        <p:txBody>
          <a:bodyPr/>
          <a:lstStyle/>
          <a:p>
            <a:fld id="{FCF2BB6F-A83A-4C95-B30E-4BA0ECE4D46E}" type="slidenum">
              <a:rPr lang="zh-CN" altLang="en-US" smtClean="0"/>
              <a:pPr/>
              <a:t>5</a:t>
            </a:fld>
            <a:endParaRPr lang="zh-CN" altLang="en-US"/>
          </a:p>
        </p:txBody>
      </p:sp>
    </p:spTree>
    <p:extLst>
      <p:ext uri="{BB962C8B-B14F-4D97-AF65-F5344CB8AC3E}">
        <p14:creationId xmlns:p14="http://schemas.microsoft.com/office/powerpoint/2010/main" val="3470895169"/>
      </p:ext>
    </p:extLst>
  </p:cSld>
  <p:clrMapOvr>
    <a:masterClrMapping/>
  </p:clrMapOvr>
</p:sld>
</file>

<file path=ppt/theme/theme1.xml><?xml version="1.0" encoding="utf-8"?>
<a:theme xmlns:a="http://schemas.openxmlformats.org/drawingml/2006/main" name="1_封面封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章节">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29137</TotalTime>
  <Words>749</Words>
  <Application>Microsoft Office PowerPoint</Application>
  <PresentationFormat>宽屏</PresentationFormat>
  <Paragraphs>46</Paragraphs>
  <Slides>5</Slides>
  <Notes>1</Notes>
  <HiddenSlides>0</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5</vt:i4>
      </vt:variant>
    </vt:vector>
  </HeadingPairs>
  <TitlesOfParts>
    <vt:vector size="17" baseType="lpstr">
      <vt:lpstr>等线</vt:lpstr>
      <vt:lpstr>等线 Light</vt:lpstr>
      <vt:lpstr>宋体</vt:lpstr>
      <vt:lpstr>微软雅黑</vt:lpstr>
      <vt:lpstr>Arial</vt:lpstr>
      <vt:lpstr>Arial Black</vt:lpstr>
      <vt:lpstr>Times New Roman</vt:lpstr>
      <vt:lpstr>Verdana</vt:lpstr>
      <vt:lpstr>Wingdings</vt:lpstr>
      <vt:lpstr>1_封面封底</vt:lpstr>
      <vt:lpstr>章节</vt:lpstr>
      <vt:lpstr>自定义设计方案</vt:lpstr>
      <vt:lpstr>PowerPoint 演示文稿</vt:lpstr>
      <vt:lpstr>第5章 通信接口与总线</vt:lpstr>
      <vt:lpstr>思考题 – UART串口</vt:lpstr>
      <vt:lpstr>解答I – UART串口</vt:lpstr>
      <vt:lpstr>解答II – UART串口</vt:lpstr>
    </vt:vector>
  </TitlesOfParts>
  <Company>yanshan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ljh</dc:creator>
  <cp:lastModifiedBy>1462725739@qq.com</cp:lastModifiedBy>
  <cp:revision>3168</cp:revision>
  <cp:lastPrinted>2022-11-10T03:21:11Z</cp:lastPrinted>
  <dcterms:created xsi:type="dcterms:W3CDTF">2007-09-03T07:59:49Z</dcterms:created>
  <dcterms:modified xsi:type="dcterms:W3CDTF">2022-12-09T06:05:39Z</dcterms:modified>
</cp:coreProperties>
</file>