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1923-C80E-45D1-9DE0-8111BC11C710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3950A-175E-4FB0-B203-445CE011E1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3950A-175E-4FB0-B203-445CE011E12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CB36-DDC8-4AAE-95F0-60661A1BE7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2006180022 </a:t>
            </a:r>
            <a:r>
              <a:rPr lang="ko-KR" altLang="en-US" dirty="0" smtClean="0"/>
              <a:t>박상일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smtClean="0"/>
              <a:t> 상황에 맞는 선택지 입력으로 설전에 승리하라</a:t>
            </a:r>
            <a:r>
              <a:rPr lang="en-US" altLang="ko-KR" dirty="0" smtClean="0"/>
              <a:t>!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게임 진행에 필요한 인터페이스를 키보드와 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마우스로 입력</a:t>
            </a:r>
            <a:endParaRPr lang="en-US" altLang="ko-KR" sz="2800" dirty="0" smtClean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76872"/>
            <a:ext cx="6264696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 화면구성</a:t>
            </a:r>
            <a:endParaRPr lang="ko-KR" altLang="en-US" dirty="0"/>
          </a:p>
        </p:txBody>
      </p:sp>
      <p:pic>
        <p:nvPicPr>
          <p:cNvPr id="4" name="내용 개체 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614" y="1600200"/>
            <a:ext cx="604277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게임실행흐름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렌덤으로</a:t>
            </a:r>
            <a:r>
              <a:rPr lang="ko-KR" altLang="en-US" dirty="0" smtClean="0"/>
              <a:t> 화제가 주어진다</a:t>
            </a:r>
            <a:endParaRPr lang="ko-KR" altLang="en-US" dirty="0"/>
          </a:p>
        </p:txBody>
      </p:sp>
      <p:pic>
        <p:nvPicPr>
          <p:cNvPr id="7" name="내용 개체 틀 6" descr="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2573"/>
            <a:ext cx="4040188" cy="3035891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수치에 따라 우위결정</a:t>
            </a:r>
            <a:endParaRPr lang="ko-KR" altLang="en-US" dirty="0"/>
          </a:p>
        </p:txBody>
      </p:sp>
      <p:pic>
        <p:nvPicPr>
          <p:cNvPr id="10" name="내용 개체 틀 9" descr="6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28249"/>
            <a:ext cx="4041775" cy="30445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게임실행흐름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우위에 따라 적의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감</a:t>
            </a:r>
            <a:r>
              <a:rPr lang="ko-KR" altLang="en-US" dirty="0"/>
              <a:t>소</a:t>
            </a:r>
          </a:p>
        </p:txBody>
      </p:sp>
      <p:pic>
        <p:nvPicPr>
          <p:cNvPr id="7" name="내용 개체 틀 6" descr="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1622"/>
            <a:ext cx="4040188" cy="303779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될때까지 턴 </a:t>
            </a:r>
            <a:endParaRPr lang="ko-KR" altLang="en-US" dirty="0"/>
          </a:p>
        </p:txBody>
      </p:sp>
      <p:pic>
        <p:nvPicPr>
          <p:cNvPr id="8" name="내용 개체 틀 7" descr="4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33891"/>
            <a:ext cx="4041775" cy="30332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417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 위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혹은 키보드 방향키 </a:t>
                      </a:r>
                      <a:r>
                        <a:rPr lang="en-US" altLang="ko-KR" dirty="0" smtClean="0"/>
                        <a:t>+ Enter</a:t>
                      </a:r>
                      <a:r>
                        <a:rPr lang="ko-KR" altLang="en-US" dirty="0" smtClean="0"/>
                        <a:t>로 선택지 입력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스테이지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스테이지 별 난이도 상승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캐릭터 공격력 및 체력 증가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최대한 상황에 맞는 선택지를 입력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공격성공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승리 시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증가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고함소리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공격효과음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타격 시 모션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승리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패배 시 모션 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46448"/>
                <a:gridCol w="2448272"/>
                <a:gridCol w="4834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수집과 좌표정리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및 캐릭터 인터페이스 좌표정리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기본 그래픽 작업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 및 배경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인터페이스 그래픽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키보드동작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선택지 인터페이스 입력 기능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캐릭터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변수에 따른 적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추가구현 및 중간점검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실제메뉴 구현 및 </a:t>
                      </a:r>
                      <a:r>
                        <a:rPr lang="ko-KR" altLang="en-US" dirty="0" err="1" smtClean="0"/>
                        <a:t>중감점검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그래픽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그래픽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시 텍스트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시작종료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벨런스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게임 시작과 종료 처리 </a:t>
                      </a:r>
                      <a:r>
                        <a:rPr lang="ko-KR" altLang="en-US" dirty="0" err="1" smtClean="0"/>
                        <a:t>벨런스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2896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END</a:t>
            </a:r>
            <a:endParaRPr lang="ko-KR" alt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 및 자료출처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494116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http://blog.naver.com/nanjurio/80036109277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544522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http://blog.naver.com/inukikyolove/30035627880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594928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http://blog.naver.com/zweaura/120026879091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291</Words>
  <Application>Microsoft Office PowerPoint</Application>
  <PresentationFormat>화면 슬라이드 쇼(4:3)</PresentationFormat>
  <Paragraphs>89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2D 게임프로그래밍 1차 발표</vt:lpstr>
      <vt:lpstr>게임컨셉</vt:lpstr>
      <vt:lpstr>메인 게임 화면구성</vt:lpstr>
      <vt:lpstr>게임실행흐름</vt:lpstr>
      <vt:lpstr>게임실행흐름</vt:lpstr>
      <vt:lpstr>개발 범위</vt:lpstr>
      <vt:lpstr>개발 계획</vt:lpstr>
      <vt:lpstr>슬라이드 8</vt:lpstr>
      <vt:lpstr>자체 평가 및 자료출처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1차발표</dc:title>
  <dc:creator>user</dc:creator>
  <cp:lastModifiedBy>user</cp:lastModifiedBy>
  <cp:revision>34</cp:revision>
  <dcterms:created xsi:type="dcterms:W3CDTF">2016-09-20T01:16:31Z</dcterms:created>
  <dcterms:modified xsi:type="dcterms:W3CDTF">2016-09-20T05:56:53Z</dcterms:modified>
</cp:coreProperties>
</file>