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65" r:id="rId6"/>
    <p:sldId id="264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31923-C80E-45D1-9DE0-8111BC11C710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3950A-175E-4FB0-B203-445CE011E1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3950A-175E-4FB0-B203-445CE011E12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CB36-DDC8-4AAE-95F0-60661A1BE7A1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C7F-59AD-4AEF-B7A4-174480BE5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CB36-DDC8-4AAE-95F0-60661A1BE7A1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C7F-59AD-4AEF-B7A4-174480BE5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CB36-DDC8-4AAE-95F0-60661A1BE7A1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C7F-59AD-4AEF-B7A4-174480BE5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CB36-DDC8-4AAE-95F0-60661A1BE7A1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C7F-59AD-4AEF-B7A4-174480BE5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CB36-DDC8-4AAE-95F0-60661A1BE7A1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C7F-59AD-4AEF-B7A4-174480BE5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CB36-DDC8-4AAE-95F0-60661A1BE7A1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C7F-59AD-4AEF-B7A4-174480BE5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CB36-DDC8-4AAE-95F0-60661A1BE7A1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C7F-59AD-4AEF-B7A4-174480BE5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CB36-DDC8-4AAE-95F0-60661A1BE7A1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C7F-59AD-4AEF-B7A4-174480BE5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CB36-DDC8-4AAE-95F0-60661A1BE7A1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C7F-59AD-4AEF-B7A4-174480BE5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CB36-DDC8-4AAE-95F0-60661A1BE7A1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C7F-59AD-4AEF-B7A4-174480BE5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CB36-DDC8-4AAE-95F0-60661A1BE7A1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C7F-59AD-4AEF-B7A4-174480BE5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CB36-DDC8-4AAE-95F0-60661A1BE7A1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A5C7F-59AD-4AEF-B7A4-174480BE5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youtube.com/watch?v=66NnSQV0OL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게임프로그래밍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게임공학과 </a:t>
            </a:r>
            <a:r>
              <a:rPr lang="en-US" altLang="ko-KR" dirty="0" smtClean="0"/>
              <a:t>2006180022 </a:t>
            </a:r>
            <a:r>
              <a:rPr lang="ko-KR" altLang="en-US" dirty="0" smtClean="0"/>
              <a:t>박상일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게임컨셉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89654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ko-KR" altLang="en-US" dirty="0" smtClean="0"/>
              <a:t> 상황에 맞는 선택지 입력으로 설전에 승리하라</a:t>
            </a:r>
            <a:r>
              <a:rPr lang="en-US" altLang="ko-KR" dirty="0" smtClean="0"/>
              <a:t>!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sz="2800" dirty="0" smtClean="0"/>
          </a:p>
          <a:p>
            <a:pPr>
              <a:buNone/>
            </a:pPr>
            <a:r>
              <a:rPr lang="ko-KR" altLang="en-US" sz="2800" dirty="0" smtClean="0"/>
              <a:t>게임 진행에 필요한 인터페이스를 키보드와 </a:t>
            </a:r>
            <a:endParaRPr lang="en-US" altLang="ko-KR" sz="2800" dirty="0" smtClean="0"/>
          </a:p>
          <a:p>
            <a:pPr>
              <a:buNone/>
            </a:pPr>
            <a:r>
              <a:rPr lang="ko-KR" altLang="en-US" sz="2800" dirty="0" smtClean="0"/>
              <a:t>마우스로 입력 </a:t>
            </a:r>
            <a:r>
              <a:rPr lang="en-US" altLang="ko-KR" sz="2800" dirty="0" smtClean="0">
                <a:hlinkClick r:id="rId2"/>
              </a:rPr>
              <a:t>https://www.youtube.com/watch?v=66NnSQV0OLI</a:t>
            </a:r>
            <a:endParaRPr lang="en-US" altLang="ko-KR" sz="2800" dirty="0" smtClean="0"/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2276872"/>
            <a:ext cx="6264696" cy="2664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40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/>
                <a:gridCol w="6203032"/>
              </a:tblGrid>
              <a:tr h="417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 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 위</a:t>
                      </a:r>
                      <a:endParaRPr lang="ko-KR" altLang="en-US" dirty="0"/>
                    </a:p>
                  </a:txBody>
                  <a:tcPr/>
                </a:tc>
              </a:tr>
              <a:tr h="4176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케릭터</a:t>
                      </a:r>
                      <a:r>
                        <a:rPr lang="ko-KR" altLang="en-US" dirty="0" smtClean="0"/>
                        <a:t> 컨트롤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마우스 혹은 키보드 방향키 </a:t>
                      </a:r>
                      <a:r>
                        <a:rPr lang="en-US" altLang="ko-KR" dirty="0" smtClean="0"/>
                        <a:t>+ Enter</a:t>
                      </a:r>
                      <a:r>
                        <a:rPr lang="ko-KR" altLang="en-US" dirty="0" smtClean="0"/>
                        <a:t>로 선택지 입력</a:t>
                      </a:r>
                      <a:endParaRPr lang="ko-KR" altLang="en-US" dirty="0"/>
                    </a:p>
                  </a:txBody>
                  <a:tcPr/>
                </a:tc>
              </a:tr>
              <a:tr h="4176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스테이지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최소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개 스테이지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스테이지 별 난이도 상승</a:t>
                      </a:r>
                      <a:endParaRPr lang="ko-KR" altLang="en-US" dirty="0"/>
                    </a:p>
                  </a:txBody>
                  <a:tcPr/>
                </a:tc>
              </a:tr>
              <a:tr h="4176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 캐릭터 공격력 및 체력 증가</a:t>
                      </a:r>
                      <a:endParaRPr lang="ko-KR" altLang="en-US" dirty="0"/>
                    </a:p>
                  </a:txBody>
                  <a:tcPr/>
                </a:tc>
              </a:tr>
              <a:tr h="4176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최대한 상황에 맞는 선택지를 입력</a:t>
                      </a:r>
                      <a:endParaRPr lang="ko-KR" altLang="en-US" dirty="0"/>
                    </a:p>
                  </a:txBody>
                  <a:tcPr/>
                </a:tc>
              </a:tr>
              <a:tr h="4176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공격성공 시 </a:t>
                      </a:r>
                      <a:r>
                        <a:rPr lang="en-US" altLang="ko-KR" dirty="0" smtClean="0"/>
                        <a:t>HP </a:t>
                      </a:r>
                      <a:r>
                        <a:rPr lang="ko-KR" altLang="en-US" dirty="0" smtClean="0"/>
                        <a:t>감소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스테이지</a:t>
                      </a:r>
                      <a:r>
                        <a:rPr lang="ko-KR" altLang="en-US" baseline="0" dirty="0" smtClean="0"/>
                        <a:t> 승리 시 </a:t>
                      </a:r>
                      <a:r>
                        <a:rPr lang="ko-KR" altLang="en-US" baseline="0" dirty="0" err="1" smtClean="0"/>
                        <a:t>능력치</a:t>
                      </a:r>
                      <a:r>
                        <a:rPr lang="ko-KR" altLang="en-US" baseline="0" dirty="0" smtClean="0"/>
                        <a:t> 증가</a:t>
                      </a:r>
                      <a:endParaRPr lang="ko-KR" altLang="en-US" dirty="0"/>
                    </a:p>
                  </a:txBody>
                  <a:tcPr/>
                </a:tc>
              </a:tr>
              <a:tr h="4176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배경음악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캐릭터 고함소리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공격효과음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등</a:t>
                      </a:r>
                      <a:endParaRPr lang="ko-KR" altLang="en-US" dirty="0"/>
                    </a:p>
                  </a:txBody>
                  <a:tcPr/>
                </a:tc>
              </a:tr>
              <a:tr h="4176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타격 시 모션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승리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패배 시 모션 등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</a:t>
            </a:r>
            <a:r>
              <a:rPr lang="ko-KR" altLang="en-US" dirty="0" smtClean="0"/>
              <a:t>계획 </a:t>
            </a:r>
            <a:r>
              <a:rPr lang="ko-KR" altLang="en-US" dirty="0" smtClean="0"/>
              <a:t>및 결과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467544" y="1340768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368152"/>
                <a:gridCol w="5133256"/>
              </a:tblGrid>
              <a:tr h="3517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17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게임구상 및 기획서 작성</a:t>
                      </a:r>
                      <a:endParaRPr lang="ko-KR" altLang="en-US" dirty="0"/>
                    </a:p>
                  </a:txBody>
                  <a:tcPr/>
                </a:tc>
              </a:tr>
              <a:tr h="3517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(100%) </a:t>
                      </a:r>
                      <a:r>
                        <a:rPr lang="ko-KR" altLang="en-US" dirty="0" smtClean="0"/>
                        <a:t>기획서 작성 완료</a:t>
                      </a:r>
                      <a:endParaRPr lang="ko-KR" altLang="en-US" dirty="0"/>
                    </a:p>
                  </a:txBody>
                  <a:tcPr/>
                </a:tc>
              </a:tr>
              <a:tr h="3517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리소스 수집 및 이미지 작업</a:t>
                      </a:r>
                      <a:endParaRPr lang="ko-KR" altLang="en-US" dirty="0"/>
                    </a:p>
                  </a:txBody>
                  <a:tcPr/>
                </a:tc>
              </a:tr>
              <a:tr h="3517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(50%) </a:t>
                      </a:r>
                      <a:r>
                        <a:rPr lang="ko-KR" altLang="en-US" dirty="0" smtClean="0"/>
                        <a:t>리소스 수집</a:t>
                      </a:r>
                      <a:endParaRPr lang="ko-KR" altLang="en-US" dirty="0"/>
                    </a:p>
                  </a:txBody>
                  <a:tcPr/>
                </a:tc>
              </a:tr>
              <a:tr h="3517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애니메이션 구현</a:t>
                      </a:r>
                      <a:endParaRPr lang="ko-KR" altLang="en-US" dirty="0"/>
                    </a:p>
                  </a:txBody>
                  <a:tcPr/>
                </a:tc>
              </a:tr>
              <a:tr h="3517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배경 및 인터페이스 구현</a:t>
                      </a:r>
                      <a:endParaRPr lang="ko-KR" altLang="en-US" dirty="0"/>
                    </a:p>
                  </a:txBody>
                  <a:tcPr/>
                </a:tc>
              </a:tr>
              <a:tr h="3517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조작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입력 기능 작업</a:t>
                      </a:r>
                      <a:endParaRPr lang="ko-KR" altLang="en-US" dirty="0"/>
                    </a:p>
                  </a:txBody>
                  <a:tcPr/>
                </a:tc>
              </a:tr>
              <a:tr h="3517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 캐릭터 </a:t>
                      </a:r>
                      <a:r>
                        <a:rPr lang="en-US" altLang="ko-KR" dirty="0" smtClean="0"/>
                        <a:t>AI </a:t>
                      </a:r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</a:tr>
              <a:tr h="3517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실제 메뉴 구현 및 중간 점검</a:t>
                      </a:r>
                      <a:endParaRPr lang="ko-KR" altLang="en-US" dirty="0"/>
                    </a:p>
                  </a:txBody>
                  <a:tcPr/>
                </a:tc>
              </a:tr>
              <a:tr h="3517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공격 성공 시 캐릭터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체력게이지 애니메이션</a:t>
                      </a:r>
                      <a:endParaRPr lang="ko-KR" altLang="en-US" dirty="0"/>
                    </a:p>
                  </a:txBody>
                  <a:tcPr/>
                </a:tc>
              </a:tr>
              <a:tr h="3517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스테이지 별 난이도 작업</a:t>
                      </a:r>
                      <a:endParaRPr lang="ko-KR" altLang="en-US" dirty="0"/>
                    </a:p>
                  </a:txBody>
                  <a:tcPr/>
                </a:tc>
              </a:tr>
              <a:tr h="3517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실제 게임 시작과 종료 처리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벨러스</a:t>
                      </a:r>
                      <a:r>
                        <a:rPr lang="ko-KR" altLang="en-US" dirty="0" smtClean="0"/>
                        <a:t> 작업</a:t>
                      </a:r>
                      <a:endParaRPr lang="ko-KR" altLang="en-US" dirty="0"/>
                    </a:p>
                  </a:txBody>
                  <a:tcPr/>
                </a:tc>
              </a:tr>
              <a:tr h="3517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마무리 작업 및 최종 점검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통계</a:t>
            </a:r>
            <a:endParaRPr lang="ko-KR" altLang="en-US" dirty="0"/>
          </a:p>
        </p:txBody>
      </p:sp>
      <p:pic>
        <p:nvPicPr>
          <p:cNvPr id="4" name="내용 개체 틀 3" descr="캡처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2876" y="1600200"/>
            <a:ext cx="781824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7744" y="2492896"/>
            <a:ext cx="4896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 smtClean="0"/>
              <a:t>END</a:t>
            </a:r>
            <a:endParaRPr lang="ko-KR" alt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 평가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게임컨셉이</a:t>
                      </a:r>
                      <a:r>
                        <a:rPr lang="ko-KR" altLang="en-US" sz="1600" dirty="0" smtClean="0"/>
                        <a:t>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핵심 </a:t>
                      </a:r>
                      <a:r>
                        <a:rPr lang="ko-KR" altLang="en-US" sz="1600" dirty="0" err="1" smtClean="0"/>
                        <a:t>메카닉의</a:t>
                      </a:r>
                      <a:r>
                        <a:rPr lang="ko-KR" altLang="en-US" sz="1600" dirty="0" smtClean="0"/>
                        <a:t> 제시가 잘 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실행 흐름이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범위가 구체적이며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측정 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계획이 구체적이며 </a:t>
                      </a:r>
                      <a:r>
                        <a:rPr lang="ko-KR" altLang="en-US" sz="1600" dirty="0" err="1" smtClean="0"/>
                        <a:t>실행가능한가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276</Words>
  <Application>Microsoft Office PowerPoint</Application>
  <PresentationFormat>화면 슬라이드 쇼(4:3)</PresentationFormat>
  <Paragraphs>86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2D 게임프로그래밍 2차 발표</vt:lpstr>
      <vt:lpstr>게임컨셉</vt:lpstr>
      <vt:lpstr>개발 범위</vt:lpstr>
      <vt:lpstr>개발 계획 및 결과</vt:lpstr>
      <vt:lpstr>Github 커밋 통계</vt:lpstr>
      <vt:lpstr>슬라이드 6</vt:lpstr>
      <vt:lpstr>자체 평가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 1차발표</dc:title>
  <dc:creator>user</dc:creator>
  <cp:lastModifiedBy>user</cp:lastModifiedBy>
  <cp:revision>42</cp:revision>
  <dcterms:created xsi:type="dcterms:W3CDTF">2016-09-20T01:16:31Z</dcterms:created>
  <dcterms:modified xsi:type="dcterms:W3CDTF">2016-10-17T17:35:55Z</dcterms:modified>
</cp:coreProperties>
</file>