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01" r:id="rId2"/>
    <p:sldId id="403" r:id="rId3"/>
    <p:sldId id="429" r:id="rId4"/>
    <p:sldId id="426" r:id="rId5"/>
    <p:sldId id="420" r:id="rId6"/>
    <p:sldId id="423" r:id="rId7"/>
    <p:sldId id="419" r:id="rId8"/>
    <p:sldId id="430" r:id="rId9"/>
    <p:sldId id="431" r:id="rId10"/>
    <p:sldId id="432" r:id="rId11"/>
    <p:sldId id="400" r:id="rId12"/>
    <p:sldId id="402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2017-06-10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8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8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C</a:t>
            </a:r>
            <a:r>
              <a:rPr lang="en-US" altLang="zh-CN" sz="2800" b="1" dirty="0" smtClean="0"/>
              <a:t>rystal-amorphous transition based on graphene nanoribbon knot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94692"/>
            <a:ext cx="6528829" cy="50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1. 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Crystal-amorphous transition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Knot exists every where and it’s a connection between 1D and 0D materials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544" y="278092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Graphene is suitable for the exploring of CAT base on knot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and classical MD we explore thermal and electronic properties of graphene knot and found it’s a controllable CAT material under uniaxial  stress.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64695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553950" cy="35047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 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tensile test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80" y="1623090"/>
            <a:ext cx="2846537" cy="2258577"/>
          </a:xfrm>
          <a:prstGeom prst="rect">
            <a:avLst/>
          </a:prstGeom>
        </p:spPr>
      </p:pic>
      <p:pic>
        <p:nvPicPr>
          <p:cNvPr id="13" name="图片 12" descr="J:\home1\zhouy\tcscripts\workbench\reversestrainknotV\0\stre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2" y="1608349"/>
            <a:ext cx="2863429" cy="22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Administrator\Desktop\b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88" y="785794"/>
            <a:ext cx="2722532" cy="723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162"/>
            <a:ext cx="3040579" cy="2450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5220072" y="954502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30103"/>
            <a:ext cx="4473601" cy="34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28670"/>
            <a:ext cx="7488832" cy="5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681985" cy="48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5616624" cy="56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30578</TotalTime>
  <Pages>0</Pages>
  <Words>1619</Words>
  <Characters>0</Characters>
  <Application>Microsoft Office PowerPoint</Application>
  <DocSecurity>0</DocSecurity>
  <PresentationFormat>全屏显示(4:3)</PresentationFormat>
  <Lines>0</Lines>
  <Paragraphs>68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Batang</vt:lpstr>
      <vt:lpstr>GulimChe</vt:lpstr>
      <vt:lpstr>黑体</vt:lpstr>
      <vt:lpstr>宋体</vt:lpstr>
      <vt:lpstr>微软雅黑</vt:lpstr>
      <vt:lpstr>Arial</vt:lpstr>
      <vt:lpstr>Calibri</vt:lpstr>
      <vt:lpstr>Cambria</vt:lpstr>
      <vt:lpstr>Cambria Math</vt:lpstr>
      <vt:lpstr>Centaur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1293</cp:revision>
  <cp:lastPrinted>2013-04-10T14:14:11Z</cp:lastPrinted>
  <dcterms:created xsi:type="dcterms:W3CDTF">2012-07-01T05:49:28Z</dcterms:created>
  <dcterms:modified xsi:type="dcterms:W3CDTF">2017-06-10T06:41:31Z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