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01" r:id="rId2"/>
    <p:sldId id="403" r:id="rId3"/>
    <p:sldId id="429" r:id="rId4"/>
    <p:sldId id="426" r:id="rId5"/>
    <p:sldId id="420" r:id="rId6"/>
    <p:sldId id="423" r:id="rId7"/>
    <p:sldId id="419" r:id="rId8"/>
    <p:sldId id="430" r:id="rId9"/>
    <p:sldId id="431" r:id="rId10"/>
    <p:sldId id="432" r:id="rId11"/>
    <p:sldId id="400" r:id="rId12"/>
    <p:sldId id="402" r:id="rId13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2017-05-24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由于接下来我们希望研究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对热导率的影响，为了合理地选取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，我们必须知道这个结构在什么时候处于弹性拉伸区，什么时候会断。因此我们首先做一个拉伸测试。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左上和左下图表明无论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有多小，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的存在必须有一个初始拉伸，所以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。体系的稳定性依赖于一个外界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，在这个范围内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成指数关系。且这个拉伸关系与温度关系不明显。</a:t>
            </a:r>
          </a:p>
          <a:p>
            <a:r>
              <a:rPr lang="zh-CN" altLang="en-US" dirty="0" smtClean="0"/>
              <a:t>右上的图表是的是从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的位置向右加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，然后向左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-0.15</a:t>
            </a:r>
            <a:r>
              <a:rPr lang="zh-CN" altLang="en-US" dirty="0" smtClean="0"/>
              <a:t>，再回到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。这个图类似于磁滞回线，表面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的状态与加压的历史有关，但是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左右的时候体系只有一个状态，这也就是我们要研究的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右下图的是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相应的结果，可见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的拉伸性质很不一样。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这里我们来研究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的断裂。</a:t>
            </a:r>
            <a:endParaRPr lang="en-US" altLang="zh-CN" dirty="0" smtClean="0"/>
          </a:p>
          <a:p>
            <a:r>
              <a:rPr lang="zh-CN" altLang="en-US" dirty="0" smtClean="0"/>
              <a:t>左上图是同一个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在不同初始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情况下的多次拉伸结果。可以发现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以下的时候，体系处于一个确定的状态，与初始情况无关。这个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以后可以认为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第一次断裂，但是断得并不彻底，而是发生了塑性形变，如</a:t>
            </a:r>
            <a:endParaRPr lang="en-US" altLang="zh-CN" dirty="0" smtClean="0"/>
          </a:p>
          <a:p>
            <a:r>
              <a:rPr lang="zh-CN" altLang="en-US" dirty="0" smtClean="0"/>
              <a:t>红色的那一根线，先后断裂了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次才彻底断裂。各次断裂之间表现出线性关系，有确定的杨氏模量，但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的起伏也变大，起伏的周期也与相应的阶段有关。</a:t>
            </a:r>
            <a:endParaRPr lang="en-US" altLang="zh-CN" dirty="0" smtClean="0"/>
          </a:p>
          <a:p>
            <a:r>
              <a:rPr lang="zh-CN" altLang="en-US" dirty="0" smtClean="0"/>
              <a:t>左下图表面了体系中的应力分布，主要集中在结的附近，因此总是结最先断裂。</a:t>
            </a:r>
            <a:endParaRPr lang="en-US" altLang="zh-CN" dirty="0" smtClean="0"/>
          </a:p>
          <a:p>
            <a:r>
              <a:rPr lang="zh-CN" altLang="en-US" dirty="0" smtClean="0"/>
              <a:t>右上图表示用来打结的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的长度对这个关系的影响。越长的体系断裂得也越是彻底，最初断裂的位置变化不大，但有一定的位移。这个图的结果表明我们对不同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是合理的。</a:t>
            </a:r>
            <a:endParaRPr lang="en-US" altLang="zh-CN" dirty="0" smtClean="0"/>
          </a:p>
          <a:p>
            <a:r>
              <a:rPr lang="zh-CN" altLang="en-US" dirty="0" smtClean="0"/>
              <a:t>右下图是左上图的各个曲线（共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次）对应平均。在第一次断裂以后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出现一个小幅增长，接着迅速下降，且之后随着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的增加下降得越来越慢。更多的结果表明这个下降满足反比关系，即使</a:t>
            </a:r>
            <a:r>
              <a:rPr lang="en-US" altLang="zh-CN" dirty="0" smtClean="0"/>
              <a:t>strain=1.0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也并非彻底为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这确实是一个塑性形变。而</a:t>
            </a:r>
            <a:r>
              <a:rPr lang="en-US" altLang="zh-CN" dirty="0" err="1" smtClean="0"/>
              <a:t>grapheen</a:t>
            </a:r>
            <a:r>
              <a:rPr lang="zh-CN" altLang="en-US" dirty="0" smtClean="0"/>
              <a:t>的断裂相当干脆，是一种脆性的断裂。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我刚刚想到对不同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，把右下角的图头画一遍，从而不会那么空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左上图绿色表示的是第一次断裂的时候体系处于某个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的概率，这个概率相当集中，基本上就在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附近，展宽很小。而红色的表示第二次断裂的时候的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分布，它的最高点大概在</a:t>
            </a:r>
            <a:r>
              <a:rPr lang="en-US" altLang="zh-CN" dirty="0" smtClean="0"/>
              <a:t>0.17</a:t>
            </a:r>
            <a:r>
              <a:rPr lang="zh-CN" altLang="en-US" dirty="0" smtClean="0"/>
              <a:t>，展宽更大，所以这阶段的体系的稳定性不确定，可能在第一次断裂后不久就断裂了，也可能要过挺久。第三和第四次断裂的密度基本重合，且分布十分广泛。</a:t>
            </a:r>
            <a:endParaRPr lang="en-US" altLang="zh-CN" dirty="0" smtClean="0"/>
          </a:p>
          <a:p>
            <a:r>
              <a:rPr lang="zh-CN" altLang="en-US" dirty="0" smtClean="0"/>
              <a:t>左下图表示的是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1.0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变化的范围内体系断裂的次数的统计情况。可以发现，体系在这个范围内很可能断裂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次，但最多的断裂了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次之多。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右下图表示体系在这个</a:t>
            </a:r>
            <a:r>
              <a:rPr lang="en-US" altLang="zh-CN" baseline="0" dirty="0" smtClean="0"/>
              <a:t>strain</a:t>
            </a:r>
            <a:r>
              <a:rPr lang="zh-CN" altLang="en-US" baseline="0" dirty="0" smtClean="0"/>
              <a:t>下彻底断裂的可能性。可已看出，体系第一次断裂就很彻底的概率很小，但并非没有。到</a:t>
            </a:r>
            <a:r>
              <a:rPr lang="en-US" altLang="zh-CN" baseline="0" dirty="0" smtClean="0"/>
              <a:t>0.3</a:t>
            </a:r>
            <a:r>
              <a:rPr lang="zh-CN" altLang="en-US" baseline="0" dirty="0" smtClean="0"/>
              <a:t>附件，断裂的概率有了一半，到</a:t>
            </a:r>
            <a:r>
              <a:rPr lang="en-US" altLang="zh-CN" baseline="0" dirty="0" smtClean="0"/>
              <a:t>1.0</a:t>
            </a:r>
            <a:r>
              <a:rPr lang="zh-CN" altLang="en-US" baseline="0" dirty="0" smtClean="0"/>
              <a:t>附件，体系基本上已经全部断裂。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右上图是对断裂之前和两次断裂之间的体系的杨氏模量的统计。</a:t>
            </a:r>
            <a:r>
              <a:rPr lang="en-US" altLang="zh-CN" baseline="0" dirty="0" smtClean="0"/>
              <a:t>225</a:t>
            </a:r>
            <a:r>
              <a:rPr lang="zh-CN" altLang="en-US" baseline="0" dirty="0" smtClean="0"/>
              <a:t>左右的可能性最大的情况就是体系断裂前的杨氏模量。对与断裂后的情况，杨氏模量普遍变小，集中在</a:t>
            </a:r>
            <a:r>
              <a:rPr lang="en-US" altLang="zh-CN" baseline="0" dirty="0" smtClean="0"/>
              <a:t>150</a:t>
            </a:r>
            <a:r>
              <a:rPr lang="zh-CN" altLang="en-US" baseline="0" dirty="0" smtClean="0"/>
              <a:t>以下，在此之后可能性逐渐降低。因此断裂以后体系反倒更加容易拉伸了。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8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从这里开始我们研究这个材料的传热性质。先是长度和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对热导率的影响。</a:t>
            </a:r>
            <a:endParaRPr lang="en-US" altLang="zh-CN" dirty="0" smtClean="0"/>
          </a:p>
          <a:p>
            <a:r>
              <a:rPr lang="zh-CN" altLang="en-US" dirty="0" smtClean="0"/>
              <a:t>左图表示不同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情况下构成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的长度对这个单结系统热导率的影响。在当前的尺度上，热导随长度基本是线性变化的。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</a:t>
            </a:r>
            <a:endParaRPr lang="en-US" altLang="zh-CN" dirty="0" smtClean="0"/>
          </a:p>
          <a:p>
            <a:r>
              <a:rPr lang="zh-CN" altLang="en-US" dirty="0" smtClean="0"/>
              <a:t>右图显式地得到不同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热导与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的关系，可见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对热导率的影响不大。相比较而言，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对热导率影响挺大（然后引你的文章）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然后看看界面热导与温差的关系。再研究这个热导随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长度的关系。</a:t>
            </a:r>
            <a:endParaRPr lang="en-US" altLang="zh-CN" dirty="0" smtClean="0"/>
          </a:p>
          <a:p>
            <a:r>
              <a:rPr lang="zh-CN" altLang="en-US" dirty="0" smtClean="0"/>
              <a:t>左上：对于特定的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kapitza</a:t>
            </a:r>
            <a:r>
              <a:rPr lang="zh-CN" altLang="en-US" dirty="0" smtClean="0"/>
              <a:t>与温差间的关系，可见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（两端温差的一半）达到</a:t>
            </a:r>
            <a:r>
              <a:rPr lang="en-US" altLang="zh-CN" dirty="0" smtClean="0"/>
              <a:t>20K</a:t>
            </a:r>
            <a:r>
              <a:rPr lang="zh-CN" altLang="en-US" dirty="0" smtClean="0"/>
              <a:t>以后界面热阻不再变化。</a:t>
            </a:r>
            <a:endParaRPr lang="en-US" altLang="zh-CN" dirty="0" smtClean="0"/>
          </a:p>
          <a:p>
            <a:r>
              <a:rPr lang="zh-CN" altLang="en-US" dirty="0" smtClean="0"/>
              <a:t>左下：上图的每个点对应的温度分布</a:t>
            </a:r>
            <a:endParaRPr lang="en-US" altLang="zh-CN" dirty="0" smtClean="0"/>
          </a:p>
          <a:p>
            <a:r>
              <a:rPr lang="zh-CN" altLang="en-US" dirty="0" smtClean="0"/>
              <a:t>右上：用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去构造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包含几个结。计算的时候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，横截面积取的相同的值，后面我会改成你建议的热流。这个图表明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基本上线性增加，在计算能承受的范围内没有要收敛的迹象。综合这个图与之前</a:t>
            </a:r>
            <a:r>
              <a:rPr lang="en-US" altLang="zh-CN" dirty="0" err="1" smtClean="0"/>
              <a:t>tc~lx</a:t>
            </a:r>
            <a:r>
              <a:rPr lang="zh-CN" altLang="en-US" dirty="0" smtClean="0"/>
              <a:t>的结果，我们得出，即使出现了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这样的缺陷，在计算可承受的范围内热导依然不会收敛。</a:t>
            </a:r>
            <a:endParaRPr lang="en-US" altLang="zh-CN" dirty="0" smtClean="0"/>
          </a:p>
          <a:p>
            <a:r>
              <a:rPr lang="zh-CN" altLang="en-US" dirty="0" smtClean="0"/>
              <a:t>右下：温度分布与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间的关系，横坐标是归一化的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的增大，温度分布逐渐趋向线性关系，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构成的微观细节逐渐被抹去，在大尺度上可以被看做质点，于是可以被抽象为一个一维点阵，因此用一维点阵的结论可得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发散。</a:t>
            </a:r>
            <a:endParaRPr lang="en-US" altLang="zh-CN" dirty="0" smtClean="0"/>
          </a:p>
          <a:p>
            <a:r>
              <a:rPr lang="zh-CN" altLang="en-US" dirty="0" smtClean="0"/>
              <a:t>右下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导致的温差</a:t>
            </a:r>
            <a:r>
              <a:rPr lang="en-US" altLang="zh-CN" dirty="0" err="1" smtClean="0"/>
              <a:t>delT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的关系。在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比较小的时候，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处的温度下降占总温差的一半左右，而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增大后，几乎全部的温差降落都是在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处出现的，非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处几乎没有温度降落。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8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这一页是还没完成的工作，我是感觉前面的东西太过流水账，没有太深刻的分析（不过我感觉这是我现在能做到的最好的程度了）。所以希望从谱的方面做一些补充。</a:t>
            </a:r>
            <a:endParaRPr lang="en-US" altLang="zh-CN" dirty="0" smtClean="0"/>
          </a:p>
          <a:p>
            <a:r>
              <a:rPr lang="zh-CN" altLang="en-US" dirty="0" smtClean="0"/>
              <a:t>左上：用速度关联函数求出每个原子的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区域和结的区域分别计算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，得到蓝色和绿色的线。红色的为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。这个结果表明结的影响是非局域的，它让整个区域上的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都偏离了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的结果，而不仅仅是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的区域。基于这个部分，我打算计算一个很长的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，然后按离结的远近画更多区域的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，看画到多远那个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的，如过足够远都不行，我们可以得出结论：结的存在是完全非局域的。而如果会像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的，那就更好了，就可以求出这个关联长度</a:t>
            </a:r>
            <a:r>
              <a:rPr lang="en-US" altLang="zh-CN" dirty="0" err="1" smtClean="0"/>
              <a:t>lc</a:t>
            </a:r>
            <a:r>
              <a:rPr lang="zh-CN" altLang="en-US" dirty="0" smtClean="0"/>
              <a:t>，进一步再研究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什么的对它的影响，就又可以凑几个图。</a:t>
            </a:r>
            <a:endParaRPr lang="en-US" altLang="zh-CN" dirty="0" smtClean="0"/>
          </a:p>
          <a:p>
            <a:r>
              <a:rPr lang="zh-CN" altLang="en-US" dirty="0" smtClean="0"/>
              <a:t>右上：结的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</a:t>
            </a:r>
            <a:endParaRPr lang="en-US" altLang="zh-CN" dirty="0" smtClean="0"/>
          </a:p>
          <a:p>
            <a:r>
              <a:rPr lang="zh-CN" altLang="en-US" dirty="0" smtClean="0"/>
              <a:t>右下：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的分解，目前看来这两个图的意义不大。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所以我想改进点的地方就是，应该加点什么图，哪些图又该不要，应该在哪些地方多下点功夫，使得这个工作显得更有意义一些？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C</a:t>
            </a:r>
            <a:r>
              <a:rPr lang="en-US" altLang="zh-CN" sz="2800" b="1" dirty="0" smtClean="0"/>
              <a:t>rystal-amorphous transition based on graphene nanoribbon knot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spectrum analysis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图片 2" descr="J:\home1\zhouy\tcscripts\workbench\contacts-knot-dos\0\campared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528392" cy="274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03648" y="1152588"/>
            <a:ext cx="266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Phonon Density of States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4734"/>
            <a:ext cx="3456384" cy="2730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7" y="4221088"/>
            <a:ext cx="3223267" cy="25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1. TC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is ultralow because of phonon localization and anharmonicity. 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1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95536" y="255963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ZT is not sensitive to electron relaxation time which is always not available from ab-initial calculation.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may be a potential thermoelectric materials.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blipFill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Crystal-amorphous transition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Knot exists every where and it’s a connection between 1D and 0D materials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544" y="278092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Graphene is suitable for the exploring of CAT base on knot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and classical MD we explore thermal and electronic properties of graphene knot and found it’s a controllable CAT material under uniaxial  stress.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64695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1284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 </a:t>
            </a:r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tensile test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80" y="1623090"/>
            <a:ext cx="2846537" cy="2258577"/>
          </a:xfrm>
          <a:prstGeom prst="rect">
            <a:avLst/>
          </a:prstGeom>
        </p:spPr>
      </p:pic>
      <p:pic>
        <p:nvPicPr>
          <p:cNvPr id="13" name="图片 12" descr="J:\home1\zhouy\tcscripts\workbench\reversestrainknotV\0\stre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2" y="1608349"/>
            <a:ext cx="2863429" cy="227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Administrator\Desktop\b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88" y="785794"/>
            <a:ext cx="2722532" cy="72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J:\home1\zhouy\tcscripts\workbench\strainknotV\stress_strai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6" y="3894709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75" y="3995254"/>
            <a:ext cx="3069927" cy="2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converge due to 1D nature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J:\home1\zhouy\tcscripts\workbench\strainknotV\stress_s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162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27" y="1877162"/>
            <a:ext cx="3069927" cy="248178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18383" y="901883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stress~strain@seed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5220072" y="954502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stress~strain@ave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(seed)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28670"/>
            <a:ext cx="7488832" cy="5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01436"/>
            <a:ext cx="3168352" cy="256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7545"/>
            <a:ext cx="3384376" cy="26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102539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71" y="3681064"/>
            <a:ext cx="2791174" cy="22146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7624" y="1173143"/>
            <a:ext cx="3082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</p:txBody>
      </p:sp>
      <p:sp>
        <p:nvSpPr>
          <p:cNvPr id="10" name="矩形 9"/>
          <p:cNvSpPr/>
          <p:nvPr/>
        </p:nvSpPr>
        <p:spPr>
          <a:xfrm>
            <a:off x="1835696" y="5903087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Temperature Profile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3" y="1519071"/>
            <a:ext cx="2854829" cy="2190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3674973"/>
            <a:ext cx="3059832" cy="23937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1342420"/>
            <a:ext cx="3059832" cy="2438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7" y="3808884"/>
            <a:ext cx="1284371" cy="10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30447</TotalTime>
  <Pages>0</Pages>
  <Words>1628</Words>
  <Characters>0</Characters>
  <Application>Microsoft Office PowerPoint</Application>
  <DocSecurity>0</DocSecurity>
  <PresentationFormat>全屏显示(4:3)</PresentationFormat>
  <Lines>0</Lines>
  <Paragraphs>71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Batang</vt:lpstr>
      <vt:lpstr>GulimChe</vt:lpstr>
      <vt:lpstr>黑体</vt:lpstr>
      <vt:lpstr>宋体</vt:lpstr>
      <vt:lpstr>微软雅黑</vt:lpstr>
      <vt:lpstr>Arial</vt:lpstr>
      <vt:lpstr>Calibri</vt:lpstr>
      <vt:lpstr>Cambria</vt:lpstr>
      <vt:lpstr>Cambria Math</vt:lpstr>
      <vt:lpstr>Centaur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1289</cp:revision>
  <cp:lastPrinted>2013-04-10T14:14:11Z</cp:lastPrinted>
  <dcterms:created xsi:type="dcterms:W3CDTF">2012-07-01T05:49:28Z</dcterms:created>
  <dcterms:modified xsi:type="dcterms:W3CDTF">2017-05-24T12:35:58Z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