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3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7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8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8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8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6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52D9-53E8-42F3-97DB-A28D832B752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5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774" y="479686"/>
            <a:ext cx="325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Results and discussion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02257" y="1112808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力学性质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2422" y="1482140"/>
            <a:ext cx="37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不同温度下的拉伸测试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" name="图片 7" descr="J:\home1\zhouy\tcscripts\workbench\strainknotV\stress_stra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7" y="1781390"/>
            <a:ext cx="4151630" cy="33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167223" y="341186"/>
            <a:ext cx="711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：不同温度下，低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几乎一样，但后期呈现不同形态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08938" y="743476"/>
            <a:ext cx="523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Argument: </a:t>
            </a:r>
            <a:r>
              <a:rPr lang="zh-CN" altLang="en-US" dirty="0" smtClean="0"/>
              <a:t>这个只与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有关吗，还是因为没有平均？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67222" y="1172184"/>
            <a:ext cx="711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的突变，第一个是共有的，后面的是特有的。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08937" y="1541516"/>
            <a:ext cx="523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Argument: </a:t>
            </a:r>
            <a:r>
              <a:rPr lang="zh-CN" altLang="en-US" dirty="0" smtClean="0"/>
              <a:t>这种共有是对一个样本而言还是对所有样本而言（不同的结是一样的结果吗）？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50611" y="2187847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延伸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：经过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的平均，我们可以得出最终断裂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，找出它与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的关系。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250611" y="2903839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延伸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：断裂的过程分成几次？平均几次下来可以完全断裂，它的分布怎样？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50610" y="3550170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延伸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：各阶段斜率与什么有关，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的震动幅度与什么有关，振动周期呢？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547782" y="526924"/>
            <a:ext cx="140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 、</a:t>
            </a:r>
            <a:r>
              <a:rPr lang="en-US" altLang="zh-CN" dirty="0" smtClean="0"/>
              <a:t>knot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11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2677" y="462809"/>
            <a:ext cx="42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共有突变和非共有突变有何区别</a:t>
            </a:r>
            <a:endParaRPr lang="zh-CN" altLang="en-US" dirty="0"/>
          </a:p>
        </p:txBody>
      </p:sp>
      <p:pic>
        <p:nvPicPr>
          <p:cNvPr id="5" name="图片 4" descr="C:\Users\Administrator\Desktop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388369"/>
            <a:ext cx="3611110" cy="220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Administrator\Desktop\1.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3786795"/>
            <a:ext cx="3611110" cy="22383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167223" y="341186"/>
            <a:ext cx="711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：向右突变后多出一排原子。这实际上是位错。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67222" y="832141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的局域分布表面节区承受了大量应力，因此会从中间断裂。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35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J:\home1\zhouy\tcscripts\workbench\strainknotV\stress_stra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0" y="1303468"/>
            <a:ext cx="3841460" cy="30269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62677" y="462809"/>
            <a:ext cx="42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应力和反向</a:t>
            </a:r>
            <a:r>
              <a:rPr lang="en-US" altLang="zh-CN" dirty="0" smtClean="0"/>
              <a:t>strain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67223" y="341186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：一般情况下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是不稳定的，需要外力才能固定形状。拉力永远大于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" name="图片 6" descr="C:\Users\Administrator\Desktop\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83" y="4650547"/>
            <a:ext cx="2722532" cy="7237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5167223" y="1118802"/>
            <a:ext cx="2943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：这个曲线是个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24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2677" y="462809"/>
            <a:ext cx="42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滞回线</a:t>
            </a:r>
            <a:endParaRPr lang="zh-CN" altLang="en-US" dirty="0"/>
          </a:p>
        </p:txBody>
      </p:sp>
      <p:pic>
        <p:nvPicPr>
          <p:cNvPr id="5" name="图片 4" descr="J:\home1\zhouy\tcscripts\workbench\reversestrainknotV\0\stre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40" y="1197687"/>
            <a:ext cx="3860800" cy="30651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167223" y="341186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：应力应变曲线的点与历史有关，但是经过一定的循环可以回到原来的位置。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67223" y="1048552"/>
            <a:ext cx="711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：这个曲线包围的面积表示外力做的功。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14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3246" y="905774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热学性质</a:t>
            </a:r>
            <a:endParaRPr lang="zh-CN" altLang="en-US" dirty="0"/>
          </a:p>
        </p:txBody>
      </p:sp>
      <p:pic>
        <p:nvPicPr>
          <p:cNvPr id="5" name="图片 4" descr="J:\home1\zhouy\tcscripts\workbench\contacts-knot-dos\0\campared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54" y="2219107"/>
            <a:ext cx="4247571" cy="33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30096" y="1464887"/>
            <a:ext cx="42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两个区域的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67223" y="341186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：由于结的存在，两部分的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都发生了根本性的改变，这是由于它导致了原来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个自由度之间的耦合。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60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8483" y="380275"/>
            <a:ext cx="140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pair</a:t>
            </a:r>
            <a:endParaRPr lang="zh-CN" altLang="en-US" dirty="0"/>
          </a:p>
        </p:txBody>
      </p:sp>
      <p:pic>
        <p:nvPicPr>
          <p:cNvPr id="5" name="图片 4" descr="J:\home1\zhouy\tcscripts\workbench\strainpairV\stress_stra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82" y="2220804"/>
            <a:ext cx="4526543" cy="34726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02257" y="1112808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力学性质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2422" y="1482140"/>
            <a:ext cx="37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不同温度下的拉伸测试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57668" y="280801"/>
            <a:ext cx="38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：基本上只有一个跳跃。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57667" y="928142"/>
            <a:ext cx="38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：明显的向下弯曲。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357667" y="1596248"/>
            <a:ext cx="38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180K</a:t>
            </a:r>
            <a:r>
              <a:rPr lang="zh-CN" altLang="en-US" dirty="0" smtClean="0"/>
              <a:t>有另一个阶段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51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J:\home1\zhouy\tcscripts\workbench\strainpairV\stress_stra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89" y="2049319"/>
            <a:ext cx="3854450" cy="30181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052422" y="1482140"/>
            <a:ext cx="37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逆向</a:t>
            </a:r>
            <a:r>
              <a:rPr lang="en-US" altLang="zh-CN" dirty="0" smtClean="0"/>
              <a:t>strain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67223" y="341186"/>
            <a:ext cx="711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stress&gt;0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67223" y="841518"/>
            <a:ext cx="711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：涨落增加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48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52" y="1566831"/>
            <a:ext cx="4970896" cy="28498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078301" y="1197499"/>
            <a:ext cx="37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1.3 180K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89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386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5</cp:revision>
  <dcterms:created xsi:type="dcterms:W3CDTF">2015-08-28T11:25:24Z</dcterms:created>
  <dcterms:modified xsi:type="dcterms:W3CDTF">2015-08-28T12:02:31Z</dcterms:modified>
</cp:coreProperties>
</file>