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7" r:id="rId2"/>
    <p:sldId id="258" r:id="rId3"/>
    <p:sldId id="260" r:id="rId4"/>
    <p:sldId id="261" r:id="rId5"/>
    <p:sldId id="267" r:id="rId6"/>
    <p:sldId id="268" r:id="rId7"/>
    <p:sldId id="269" r:id="rId8"/>
    <p:sldId id="275" r:id="rId9"/>
    <p:sldId id="271" r:id="rId10"/>
    <p:sldId id="272" r:id="rId11"/>
    <p:sldId id="273" r:id="rId12"/>
    <p:sldId id="276" r:id="rId13"/>
    <p:sldId id="277" r:id="rId14"/>
    <p:sldId id="279" r:id="rId15"/>
    <p:sldId id="280" r:id="rId16"/>
    <p:sldId id="281" r:id="rId17"/>
    <p:sldId id="282" r:id="rId18"/>
    <p:sldId id="266" r:id="rId1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varScale="1">
        <p:scale>
          <a:sx n="162" d="100"/>
          <a:sy n="162" d="100"/>
        </p:scale>
        <p:origin x="1656"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442045-097D-40A0-A6C2-856B3643CA81}" type="datetimeFigureOut">
              <a:rPr lang="zh-CN" altLang="en-US" smtClean="0"/>
              <a:t>2025/6/17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DF51DF-D5C1-4CC0-9015-D8DF2C59733A}"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accent1"/>
        </a:solidFill>
        <a:effectLst/>
      </p:bgPr>
    </p:bg>
    <p:spTree>
      <p:nvGrpSpPr>
        <p:cNvPr id="1" name=""/>
        <p:cNvGrpSpPr/>
        <p:nvPr/>
      </p:nvGrpSpPr>
      <p:grpSpPr>
        <a:xfrm>
          <a:off x="0" y="0"/>
          <a:ext cx="0" cy="0"/>
          <a:chOff x="0" y="0"/>
          <a:chExt cx="0" cy="0"/>
        </a:xfrm>
      </p:grpSpPr>
      <p:sp>
        <p:nvSpPr>
          <p:cNvPr id="40" name="任意多边形 39"/>
          <p:cNvSpPr/>
          <p:nvPr userDrawn="1"/>
        </p:nvSpPr>
        <p:spPr>
          <a:xfrm>
            <a:off x="1" y="-3176"/>
            <a:ext cx="9143999" cy="6861175"/>
          </a:xfrm>
          <a:custGeom>
            <a:avLst/>
            <a:gdLst>
              <a:gd name="connsiteX0" fmla="*/ 0 w 9116459"/>
              <a:gd name="connsiteY0" fmla="*/ 0 h 6861175"/>
              <a:gd name="connsiteX1" fmla="*/ 9116459 w 9116459"/>
              <a:gd name="connsiteY1" fmla="*/ 0 h 6861175"/>
              <a:gd name="connsiteX2" fmla="*/ 9116459 w 9116459"/>
              <a:gd name="connsiteY2" fmla="*/ 6861175 h 6861175"/>
              <a:gd name="connsiteX3" fmla="*/ 0 w 9116459"/>
              <a:gd name="connsiteY3" fmla="*/ 6861175 h 6861175"/>
            </a:gdLst>
            <a:ahLst/>
            <a:cxnLst>
              <a:cxn ang="0">
                <a:pos x="connsiteX0" y="connsiteY0"/>
              </a:cxn>
              <a:cxn ang="0">
                <a:pos x="connsiteX1" y="connsiteY1"/>
              </a:cxn>
              <a:cxn ang="0">
                <a:pos x="connsiteX2" y="connsiteY2"/>
              </a:cxn>
              <a:cxn ang="0">
                <a:pos x="connsiteX3" y="connsiteY3"/>
              </a:cxn>
            </a:cxnLst>
            <a:rect l="l" t="t" r="r" b="b"/>
            <a:pathLst>
              <a:path w="9116459" h="6861175">
                <a:moveTo>
                  <a:pt x="0" y="0"/>
                </a:moveTo>
                <a:lnTo>
                  <a:pt x="9116459" y="0"/>
                </a:lnTo>
                <a:lnTo>
                  <a:pt x="9116459" y="6861175"/>
                </a:lnTo>
                <a:lnTo>
                  <a:pt x="0" y="6861175"/>
                </a:lnTo>
                <a:close/>
              </a:path>
            </a:pathLst>
          </a:cu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平行四边形 7"/>
          <p:cNvSpPr/>
          <p:nvPr userDrawn="1"/>
        </p:nvSpPr>
        <p:spPr>
          <a:xfrm>
            <a:off x="14875" y="-3175"/>
            <a:ext cx="7425799" cy="6861175"/>
          </a:xfrm>
          <a:prstGeom prst="parallelogram">
            <a:avLst>
              <a:gd name="adj" fmla="val 1052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41"/>
          <p:cNvSpPr/>
          <p:nvPr userDrawn="1"/>
        </p:nvSpPr>
        <p:spPr>
          <a:xfrm>
            <a:off x="0" y="-3175"/>
            <a:ext cx="7244070" cy="6861175"/>
          </a:xfrm>
          <a:custGeom>
            <a:avLst/>
            <a:gdLst>
              <a:gd name="connsiteX0" fmla="*/ 540341 w 7244070"/>
              <a:gd name="connsiteY0" fmla="*/ 0 h 6861175"/>
              <a:gd name="connsiteX1" fmla="*/ 7244070 w 7244070"/>
              <a:gd name="connsiteY1" fmla="*/ 0 h 6861175"/>
              <a:gd name="connsiteX2" fmla="*/ 6522000 w 7244070"/>
              <a:gd name="connsiteY2" fmla="*/ 6861175 h 6861175"/>
              <a:gd name="connsiteX3" fmla="*/ 0 w 7244070"/>
              <a:gd name="connsiteY3" fmla="*/ 6861175 h 6861175"/>
              <a:gd name="connsiteX4" fmla="*/ 0 w 7244070"/>
              <a:gd name="connsiteY4" fmla="*/ 5134369 h 6861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44070" h="6861175">
                <a:moveTo>
                  <a:pt x="540341" y="0"/>
                </a:moveTo>
                <a:lnTo>
                  <a:pt x="7244070" y="0"/>
                </a:lnTo>
                <a:lnTo>
                  <a:pt x="6522000" y="6861175"/>
                </a:lnTo>
                <a:lnTo>
                  <a:pt x="0" y="6861175"/>
                </a:lnTo>
                <a:lnTo>
                  <a:pt x="0" y="5134369"/>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标题 1"/>
          <p:cNvSpPr>
            <a:spLocks noGrp="1"/>
          </p:cNvSpPr>
          <p:nvPr>
            <p:ph type="ctrTitle" hasCustomPrompt="1"/>
          </p:nvPr>
        </p:nvSpPr>
        <p:spPr>
          <a:xfrm>
            <a:off x="1256059" y="1531610"/>
            <a:ext cx="5295252" cy="876724"/>
          </a:xfrm>
        </p:spPr>
        <p:txBody>
          <a:bodyPr anchor="b">
            <a:normAutofit/>
          </a:bodyPr>
          <a:lstStyle>
            <a:lvl1pPr algn="l">
              <a:defRPr sz="4800" b="1">
                <a:solidFill>
                  <a:schemeClr val="tx2"/>
                </a:solidFill>
              </a:defRPr>
            </a:lvl1pPr>
          </a:lstStyle>
          <a:p>
            <a:r>
              <a:rPr lang="zh-CN" altLang="en-US" dirty="0"/>
              <a:t>单行标题</a:t>
            </a:r>
            <a:r>
              <a:rPr lang="en-US" altLang="zh-CN" dirty="0"/>
              <a:t>-</a:t>
            </a:r>
            <a:r>
              <a:rPr lang="zh-CN" altLang="en-US" dirty="0"/>
              <a:t>单击编辑</a:t>
            </a:r>
          </a:p>
        </p:txBody>
      </p:sp>
      <p:sp>
        <p:nvSpPr>
          <p:cNvPr id="11" name="副标题 2"/>
          <p:cNvSpPr>
            <a:spLocks noGrp="1"/>
          </p:cNvSpPr>
          <p:nvPr>
            <p:ph type="subTitle" idx="1" hasCustomPrompt="1"/>
          </p:nvPr>
        </p:nvSpPr>
        <p:spPr>
          <a:xfrm>
            <a:off x="1256059" y="2486435"/>
            <a:ext cx="5295252" cy="526501"/>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单击编辑副标题</a:t>
            </a:r>
          </a:p>
        </p:txBody>
      </p:sp>
      <p:sp>
        <p:nvSpPr>
          <p:cNvPr id="12" name="任意多边形 11"/>
          <p:cNvSpPr/>
          <p:nvPr userDrawn="1"/>
        </p:nvSpPr>
        <p:spPr>
          <a:xfrm>
            <a:off x="0" y="1674346"/>
            <a:ext cx="1133862" cy="1338590"/>
          </a:xfrm>
          <a:custGeom>
            <a:avLst/>
            <a:gdLst>
              <a:gd name="connsiteX0" fmla="*/ 0 w 1133862"/>
              <a:gd name="connsiteY0" fmla="*/ 0 h 1633920"/>
              <a:gd name="connsiteX1" fmla="*/ 1133862 w 1133862"/>
              <a:gd name="connsiteY1" fmla="*/ 0 h 1633920"/>
              <a:gd name="connsiteX2" fmla="*/ 992802 w 1133862"/>
              <a:gd name="connsiteY2" fmla="*/ 1633920 h 1633920"/>
              <a:gd name="connsiteX3" fmla="*/ 0 w 1133862"/>
              <a:gd name="connsiteY3" fmla="*/ 1633920 h 1633920"/>
            </a:gdLst>
            <a:ahLst/>
            <a:cxnLst>
              <a:cxn ang="0">
                <a:pos x="connsiteX0" y="connsiteY0"/>
              </a:cxn>
              <a:cxn ang="0">
                <a:pos x="connsiteX1" y="connsiteY1"/>
              </a:cxn>
              <a:cxn ang="0">
                <a:pos x="connsiteX2" y="connsiteY2"/>
              </a:cxn>
              <a:cxn ang="0">
                <a:pos x="connsiteX3" y="connsiteY3"/>
              </a:cxn>
            </a:cxnLst>
            <a:rect l="l" t="t" r="r" b="b"/>
            <a:pathLst>
              <a:path w="1133862" h="1633920">
                <a:moveTo>
                  <a:pt x="0" y="0"/>
                </a:moveTo>
                <a:lnTo>
                  <a:pt x="1133862" y="0"/>
                </a:lnTo>
                <a:lnTo>
                  <a:pt x="992802" y="1633920"/>
                </a:lnTo>
                <a:lnTo>
                  <a:pt x="0" y="163392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13" name="任意多边形 12"/>
          <p:cNvSpPr/>
          <p:nvPr userDrawn="1"/>
        </p:nvSpPr>
        <p:spPr>
          <a:xfrm>
            <a:off x="0" y="1531610"/>
            <a:ext cx="997527" cy="1338590"/>
          </a:xfrm>
          <a:custGeom>
            <a:avLst/>
            <a:gdLst>
              <a:gd name="connsiteX0" fmla="*/ 0 w 997527"/>
              <a:gd name="connsiteY0" fmla="*/ 0 h 1633920"/>
              <a:gd name="connsiteX1" fmla="*/ 997527 w 997527"/>
              <a:gd name="connsiteY1" fmla="*/ 0 h 1633920"/>
              <a:gd name="connsiteX2" fmla="*/ 856467 w 997527"/>
              <a:gd name="connsiteY2" fmla="*/ 1633920 h 1633920"/>
              <a:gd name="connsiteX3" fmla="*/ 0 w 997527"/>
              <a:gd name="connsiteY3" fmla="*/ 1633920 h 1633920"/>
            </a:gdLst>
            <a:ahLst/>
            <a:cxnLst>
              <a:cxn ang="0">
                <a:pos x="connsiteX0" y="connsiteY0"/>
              </a:cxn>
              <a:cxn ang="0">
                <a:pos x="connsiteX1" y="connsiteY1"/>
              </a:cxn>
              <a:cxn ang="0">
                <a:pos x="connsiteX2" y="connsiteY2"/>
              </a:cxn>
              <a:cxn ang="0">
                <a:pos x="connsiteX3" y="connsiteY3"/>
              </a:cxn>
            </a:cxnLst>
            <a:rect l="l" t="t" r="r" b="b"/>
            <a:pathLst>
              <a:path w="997527" h="1633920">
                <a:moveTo>
                  <a:pt x="0" y="0"/>
                </a:moveTo>
                <a:lnTo>
                  <a:pt x="997527" y="0"/>
                </a:lnTo>
                <a:lnTo>
                  <a:pt x="856467" y="1633920"/>
                </a:lnTo>
                <a:lnTo>
                  <a:pt x="0" y="163392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47" name="任意多边形 46"/>
          <p:cNvSpPr/>
          <p:nvPr userDrawn="1"/>
        </p:nvSpPr>
        <p:spPr>
          <a:xfrm>
            <a:off x="5470130" y="5639504"/>
            <a:ext cx="3673870" cy="867644"/>
          </a:xfrm>
          <a:custGeom>
            <a:avLst/>
            <a:gdLst>
              <a:gd name="connsiteX0" fmla="*/ 93012 w 3673870"/>
              <a:gd name="connsiteY0" fmla="*/ 0 h 1015861"/>
              <a:gd name="connsiteX1" fmla="*/ 3673870 w 3673870"/>
              <a:gd name="connsiteY1" fmla="*/ 0 h 1015861"/>
              <a:gd name="connsiteX2" fmla="*/ 3673870 w 3673870"/>
              <a:gd name="connsiteY2" fmla="*/ 1015861 h 1015861"/>
              <a:gd name="connsiteX3" fmla="*/ 0 w 3673870"/>
              <a:gd name="connsiteY3" fmla="*/ 1015861 h 1015861"/>
            </a:gdLst>
            <a:ahLst/>
            <a:cxnLst>
              <a:cxn ang="0">
                <a:pos x="connsiteX0" y="connsiteY0"/>
              </a:cxn>
              <a:cxn ang="0">
                <a:pos x="connsiteX1" y="connsiteY1"/>
              </a:cxn>
              <a:cxn ang="0">
                <a:pos x="connsiteX2" y="connsiteY2"/>
              </a:cxn>
              <a:cxn ang="0">
                <a:pos x="connsiteX3" y="connsiteY3"/>
              </a:cxn>
            </a:cxnLst>
            <a:rect l="l" t="t" r="r" b="b"/>
            <a:pathLst>
              <a:path w="3673870" h="1015861">
                <a:moveTo>
                  <a:pt x="93012" y="0"/>
                </a:moveTo>
                <a:lnTo>
                  <a:pt x="3673870" y="0"/>
                </a:lnTo>
                <a:lnTo>
                  <a:pt x="3673870" y="1015861"/>
                </a:lnTo>
                <a:lnTo>
                  <a:pt x="0" y="101586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dirty="0"/>
              <a:t>          </a:t>
            </a:r>
            <a:endParaRPr lang="zh-CN" altLang="en-US" dirty="0"/>
          </a:p>
        </p:txBody>
      </p:sp>
      <p:sp>
        <p:nvSpPr>
          <p:cNvPr id="45" name="任意多边形 44"/>
          <p:cNvSpPr/>
          <p:nvPr userDrawn="1"/>
        </p:nvSpPr>
        <p:spPr>
          <a:xfrm>
            <a:off x="5648778" y="5542121"/>
            <a:ext cx="3495222" cy="867644"/>
          </a:xfrm>
          <a:custGeom>
            <a:avLst/>
            <a:gdLst>
              <a:gd name="connsiteX0" fmla="*/ 93012 w 3495222"/>
              <a:gd name="connsiteY0" fmla="*/ 0 h 1015861"/>
              <a:gd name="connsiteX1" fmla="*/ 3495222 w 3495222"/>
              <a:gd name="connsiteY1" fmla="*/ 0 h 1015861"/>
              <a:gd name="connsiteX2" fmla="*/ 3495222 w 3495222"/>
              <a:gd name="connsiteY2" fmla="*/ 1015861 h 1015861"/>
              <a:gd name="connsiteX3" fmla="*/ 0 w 3495222"/>
              <a:gd name="connsiteY3" fmla="*/ 1015861 h 1015861"/>
            </a:gdLst>
            <a:ahLst/>
            <a:cxnLst>
              <a:cxn ang="0">
                <a:pos x="connsiteX0" y="connsiteY0"/>
              </a:cxn>
              <a:cxn ang="0">
                <a:pos x="connsiteX1" y="connsiteY1"/>
              </a:cxn>
              <a:cxn ang="0">
                <a:pos x="connsiteX2" y="connsiteY2"/>
              </a:cxn>
              <a:cxn ang="0">
                <a:pos x="connsiteX3" y="connsiteY3"/>
              </a:cxn>
            </a:cxnLst>
            <a:rect l="l" t="t" r="r" b="b"/>
            <a:pathLst>
              <a:path w="3495222" h="1015861">
                <a:moveTo>
                  <a:pt x="93012" y="0"/>
                </a:moveTo>
                <a:lnTo>
                  <a:pt x="3495222" y="0"/>
                </a:lnTo>
                <a:lnTo>
                  <a:pt x="3495222" y="1015861"/>
                </a:lnTo>
                <a:lnTo>
                  <a:pt x="0" y="101586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dirty="0"/>
              <a:t>          </a:t>
            </a:r>
            <a:endParaRPr lang="zh-CN" altLang="en-US" dirty="0"/>
          </a:p>
        </p:txBody>
      </p:sp>
      <p:grpSp>
        <p:nvGrpSpPr>
          <p:cNvPr id="48" name="组合 47"/>
          <p:cNvGrpSpPr>
            <a:grpSpLocks noChangeAspect="1"/>
          </p:cNvGrpSpPr>
          <p:nvPr userDrawn="1"/>
        </p:nvGrpSpPr>
        <p:grpSpPr>
          <a:xfrm>
            <a:off x="6027456" y="5740833"/>
            <a:ext cx="2738847" cy="462364"/>
            <a:chOff x="8729725" y="4570716"/>
            <a:chExt cx="2830513" cy="477838"/>
          </a:xfrm>
          <a:solidFill>
            <a:schemeClr val="bg2">
              <a:alpha val="50000"/>
            </a:schemeClr>
          </a:solidFill>
        </p:grpSpPr>
        <p:sp>
          <p:nvSpPr>
            <p:cNvPr id="49"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41"/>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42"/>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43"/>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chemeClr val="accent1"/>
        </a:solidFill>
        <a:effectLst/>
      </p:bgPr>
    </p:bg>
    <p:spTree>
      <p:nvGrpSpPr>
        <p:cNvPr id="1" name=""/>
        <p:cNvGrpSpPr/>
        <p:nvPr/>
      </p:nvGrpSpPr>
      <p:grpSpPr>
        <a:xfrm>
          <a:off x="0" y="0"/>
          <a:ext cx="0" cy="0"/>
          <a:chOff x="0" y="0"/>
          <a:chExt cx="0" cy="0"/>
        </a:xfrm>
      </p:grpSpPr>
      <p:sp>
        <p:nvSpPr>
          <p:cNvPr id="60" name="任意多边形 59"/>
          <p:cNvSpPr/>
          <p:nvPr userDrawn="1"/>
        </p:nvSpPr>
        <p:spPr>
          <a:xfrm>
            <a:off x="1" y="-3176"/>
            <a:ext cx="9143999" cy="6861175"/>
          </a:xfrm>
          <a:custGeom>
            <a:avLst/>
            <a:gdLst>
              <a:gd name="connsiteX0" fmla="*/ 0 w 9116459"/>
              <a:gd name="connsiteY0" fmla="*/ 0 h 6861175"/>
              <a:gd name="connsiteX1" fmla="*/ 9116459 w 9116459"/>
              <a:gd name="connsiteY1" fmla="*/ 0 h 6861175"/>
              <a:gd name="connsiteX2" fmla="*/ 9116459 w 9116459"/>
              <a:gd name="connsiteY2" fmla="*/ 6861175 h 6861175"/>
              <a:gd name="connsiteX3" fmla="*/ 0 w 9116459"/>
              <a:gd name="connsiteY3" fmla="*/ 6861175 h 6861175"/>
            </a:gdLst>
            <a:ahLst/>
            <a:cxnLst>
              <a:cxn ang="0">
                <a:pos x="connsiteX0" y="connsiteY0"/>
              </a:cxn>
              <a:cxn ang="0">
                <a:pos x="connsiteX1" y="connsiteY1"/>
              </a:cxn>
              <a:cxn ang="0">
                <a:pos x="connsiteX2" y="connsiteY2"/>
              </a:cxn>
              <a:cxn ang="0">
                <a:pos x="connsiteX3" y="connsiteY3"/>
              </a:cxn>
            </a:cxnLst>
            <a:rect l="l" t="t" r="r" b="b"/>
            <a:pathLst>
              <a:path w="9116459" h="6861175">
                <a:moveTo>
                  <a:pt x="0" y="0"/>
                </a:moveTo>
                <a:lnTo>
                  <a:pt x="9116459" y="0"/>
                </a:lnTo>
                <a:lnTo>
                  <a:pt x="9116459" y="6861175"/>
                </a:lnTo>
                <a:lnTo>
                  <a:pt x="0" y="6861175"/>
                </a:lnTo>
                <a:close/>
              </a:path>
            </a:pathLst>
          </a:cu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7" name="任意多边形 36"/>
          <p:cNvSpPr/>
          <p:nvPr userDrawn="1"/>
        </p:nvSpPr>
        <p:spPr>
          <a:xfrm>
            <a:off x="0" y="-3175"/>
            <a:ext cx="6430934" cy="6861175"/>
          </a:xfrm>
          <a:custGeom>
            <a:avLst/>
            <a:gdLst>
              <a:gd name="connsiteX0" fmla="*/ 63979 w 8574578"/>
              <a:gd name="connsiteY0" fmla="*/ 0 h 6861175"/>
              <a:gd name="connsiteX1" fmla="*/ 8574578 w 8574578"/>
              <a:gd name="connsiteY1" fmla="*/ 0 h 6861175"/>
              <a:gd name="connsiteX2" fmla="*/ 7852508 w 8574578"/>
              <a:gd name="connsiteY2" fmla="*/ 6861175 h 6861175"/>
              <a:gd name="connsiteX3" fmla="*/ 0 w 8574578"/>
              <a:gd name="connsiteY3" fmla="*/ 6861175 h 6861175"/>
              <a:gd name="connsiteX4" fmla="*/ 0 w 8574578"/>
              <a:gd name="connsiteY4" fmla="*/ 607935 h 6861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4578" h="6861175">
                <a:moveTo>
                  <a:pt x="63979" y="0"/>
                </a:moveTo>
                <a:lnTo>
                  <a:pt x="8574578" y="0"/>
                </a:lnTo>
                <a:lnTo>
                  <a:pt x="7852508" y="6861175"/>
                </a:lnTo>
                <a:lnTo>
                  <a:pt x="0" y="6861175"/>
                </a:lnTo>
                <a:lnTo>
                  <a:pt x="0" y="60793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5" name="任意多边形 34"/>
          <p:cNvSpPr/>
          <p:nvPr userDrawn="1"/>
        </p:nvSpPr>
        <p:spPr>
          <a:xfrm>
            <a:off x="0" y="-3175"/>
            <a:ext cx="6272992" cy="6861175"/>
          </a:xfrm>
          <a:custGeom>
            <a:avLst/>
            <a:gdLst>
              <a:gd name="connsiteX0" fmla="*/ 0 w 8363989"/>
              <a:gd name="connsiteY0" fmla="*/ 0 h 6861175"/>
              <a:gd name="connsiteX1" fmla="*/ 8363989 w 8363989"/>
              <a:gd name="connsiteY1" fmla="*/ 0 h 6861175"/>
              <a:gd name="connsiteX2" fmla="*/ 7641919 w 8363989"/>
              <a:gd name="connsiteY2" fmla="*/ 6861175 h 6861175"/>
              <a:gd name="connsiteX3" fmla="*/ 0 w 8363989"/>
              <a:gd name="connsiteY3" fmla="*/ 6861175 h 6861175"/>
            </a:gdLst>
            <a:ahLst/>
            <a:cxnLst>
              <a:cxn ang="0">
                <a:pos x="connsiteX0" y="connsiteY0"/>
              </a:cxn>
              <a:cxn ang="0">
                <a:pos x="connsiteX1" y="connsiteY1"/>
              </a:cxn>
              <a:cxn ang="0">
                <a:pos x="connsiteX2" y="connsiteY2"/>
              </a:cxn>
              <a:cxn ang="0">
                <a:pos x="connsiteX3" y="connsiteY3"/>
              </a:cxn>
            </a:cxnLst>
            <a:rect l="l" t="t" r="r" b="b"/>
            <a:pathLst>
              <a:path w="8363989" h="6861175">
                <a:moveTo>
                  <a:pt x="0" y="0"/>
                </a:moveTo>
                <a:lnTo>
                  <a:pt x="8363989" y="0"/>
                </a:lnTo>
                <a:lnTo>
                  <a:pt x="7641919" y="6861175"/>
                </a:lnTo>
                <a:lnTo>
                  <a:pt x="0" y="686117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标题 4"/>
          <p:cNvSpPr>
            <a:spLocks noGrp="1"/>
          </p:cNvSpPr>
          <p:nvPr>
            <p:ph type="title" hasCustomPrompt="1"/>
          </p:nvPr>
        </p:nvSpPr>
        <p:spPr>
          <a:xfrm>
            <a:off x="685801" y="2032000"/>
            <a:ext cx="5016500" cy="1360489"/>
          </a:xfrm>
        </p:spPr>
        <p:txBody>
          <a:bodyPr anchor="b">
            <a:normAutofit/>
          </a:bodyPr>
          <a:lstStyle>
            <a:lvl1pPr>
              <a:defRPr sz="6600" b="1"/>
            </a:lvl1pPr>
          </a:lstStyle>
          <a:p>
            <a:r>
              <a:rPr lang="zh-CN" altLang="en-US" dirty="0"/>
              <a:t>结束语</a:t>
            </a:r>
          </a:p>
        </p:txBody>
      </p:sp>
      <p:sp>
        <p:nvSpPr>
          <p:cNvPr id="6" name="副标题 2"/>
          <p:cNvSpPr>
            <a:spLocks noGrp="1"/>
          </p:cNvSpPr>
          <p:nvPr>
            <p:ph type="subTitle" idx="1" hasCustomPrompt="1"/>
          </p:nvPr>
        </p:nvSpPr>
        <p:spPr>
          <a:xfrm>
            <a:off x="685801" y="3427411"/>
            <a:ext cx="5016500" cy="1422399"/>
          </a:xfrm>
        </p:spPr>
        <p:txBody>
          <a:bodyPr>
            <a:normAutofit/>
          </a:bodyPr>
          <a:lstStyle>
            <a:lvl1pPr marL="0" indent="0" algn="l">
              <a:buNone/>
              <a:defRPr sz="240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单击以编辑副标题</a:t>
            </a:r>
          </a:p>
        </p:txBody>
      </p:sp>
      <p:grpSp>
        <p:nvGrpSpPr>
          <p:cNvPr id="33" name="组合 32"/>
          <p:cNvGrpSpPr>
            <a:grpSpLocks noChangeAspect="1"/>
          </p:cNvGrpSpPr>
          <p:nvPr userDrawn="1"/>
        </p:nvGrpSpPr>
        <p:grpSpPr>
          <a:xfrm>
            <a:off x="6772453" y="6234193"/>
            <a:ext cx="2014188" cy="340029"/>
            <a:chOff x="8729725" y="4570716"/>
            <a:chExt cx="2830513" cy="477838"/>
          </a:xfrm>
          <a:solidFill>
            <a:schemeClr val="bg2">
              <a:alpha val="50000"/>
            </a:schemeClr>
          </a:solidFill>
        </p:grpSpPr>
        <p:sp>
          <p:nvSpPr>
            <p:cNvPr id="34"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41"/>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42"/>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43"/>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多行">
    <p:bg>
      <p:bgPr>
        <a:solidFill>
          <a:schemeClr val="accent1"/>
        </a:solidFill>
        <a:effectLst/>
      </p:bgPr>
    </p:bg>
    <p:spTree>
      <p:nvGrpSpPr>
        <p:cNvPr id="1" name=""/>
        <p:cNvGrpSpPr/>
        <p:nvPr/>
      </p:nvGrpSpPr>
      <p:grpSpPr>
        <a:xfrm>
          <a:off x="0" y="0"/>
          <a:ext cx="0" cy="0"/>
          <a:chOff x="0" y="0"/>
          <a:chExt cx="0" cy="0"/>
        </a:xfrm>
      </p:grpSpPr>
      <p:sp>
        <p:nvSpPr>
          <p:cNvPr id="40" name="任意多边形 39"/>
          <p:cNvSpPr/>
          <p:nvPr userDrawn="1"/>
        </p:nvSpPr>
        <p:spPr>
          <a:xfrm>
            <a:off x="1" y="-3176"/>
            <a:ext cx="9143999" cy="6861175"/>
          </a:xfrm>
          <a:custGeom>
            <a:avLst/>
            <a:gdLst>
              <a:gd name="connsiteX0" fmla="*/ 0 w 9116459"/>
              <a:gd name="connsiteY0" fmla="*/ 0 h 6861175"/>
              <a:gd name="connsiteX1" fmla="*/ 9116459 w 9116459"/>
              <a:gd name="connsiteY1" fmla="*/ 0 h 6861175"/>
              <a:gd name="connsiteX2" fmla="*/ 9116459 w 9116459"/>
              <a:gd name="connsiteY2" fmla="*/ 6861175 h 6861175"/>
              <a:gd name="connsiteX3" fmla="*/ 0 w 9116459"/>
              <a:gd name="connsiteY3" fmla="*/ 6861175 h 6861175"/>
            </a:gdLst>
            <a:ahLst/>
            <a:cxnLst>
              <a:cxn ang="0">
                <a:pos x="connsiteX0" y="connsiteY0"/>
              </a:cxn>
              <a:cxn ang="0">
                <a:pos x="connsiteX1" y="connsiteY1"/>
              </a:cxn>
              <a:cxn ang="0">
                <a:pos x="connsiteX2" y="connsiteY2"/>
              </a:cxn>
              <a:cxn ang="0">
                <a:pos x="connsiteX3" y="connsiteY3"/>
              </a:cxn>
            </a:cxnLst>
            <a:rect l="l" t="t" r="r" b="b"/>
            <a:pathLst>
              <a:path w="9116459" h="6861175">
                <a:moveTo>
                  <a:pt x="0" y="0"/>
                </a:moveTo>
                <a:lnTo>
                  <a:pt x="9116459" y="0"/>
                </a:lnTo>
                <a:lnTo>
                  <a:pt x="9116459" y="6861175"/>
                </a:lnTo>
                <a:lnTo>
                  <a:pt x="0" y="6861175"/>
                </a:lnTo>
                <a:close/>
              </a:path>
            </a:pathLst>
          </a:cu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平行四边形 7"/>
          <p:cNvSpPr/>
          <p:nvPr userDrawn="1"/>
        </p:nvSpPr>
        <p:spPr>
          <a:xfrm>
            <a:off x="14875" y="-3175"/>
            <a:ext cx="7425799" cy="6861175"/>
          </a:xfrm>
          <a:prstGeom prst="parallelogram">
            <a:avLst>
              <a:gd name="adj" fmla="val 1052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41"/>
          <p:cNvSpPr/>
          <p:nvPr userDrawn="1"/>
        </p:nvSpPr>
        <p:spPr>
          <a:xfrm>
            <a:off x="0" y="-3175"/>
            <a:ext cx="7244070" cy="6861175"/>
          </a:xfrm>
          <a:custGeom>
            <a:avLst/>
            <a:gdLst>
              <a:gd name="connsiteX0" fmla="*/ 540341 w 7244070"/>
              <a:gd name="connsiteY0" fmla="*/ 0 h 6861175"/>
              <a:gd name="connsiteX1" fmla="*/ 7244070 w 7244070"/>
              <a:gd name="connsiteY1" fmla="*/ 0 h 6861175"/>
              <a:gd name="connsiteX2" fmla="*/ 6522000 w 7244070"/>
              <a:gd name="connsiteY2" fmla="*/ 6861175 h 6861175"/>
              <a:gd name="connsiteX3" fmla="*/ 0 w 7244070"/>
              <a:gd name="connsiteY3" fmla="*/ 6861175 h 6861175"/>
              <a:gd name="connsiteX4" fmla="*/ 0 w 7244070"/>
              <a:gd name="connsiteY4" fmla="*/ 5134369 h 6861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44070" h="6861175">
                <a:moveTo>
                  <a:pt x="540341" y="0"/>
                </a:moveTo>
                <a:lnTo>
                  <a:pt x="7244070" y="0"/>
                </a:lnTo>
                <a:lnTo>
                  <a:pt x="6522000" y="6861175"/>
                </a:lnTo>
                <a:lnTo>
                  <a:pt x="0" y="6861175"/>
                </a:lnTo>
                <a:lnTo>
                  <a:pt x="0" y="5134369"/>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标题 1"/>
          <p:cNvSpPr>
            <a:spLocks noGrp="1"/>
          </p:cNvSpPr>
          <p:nvPr>
            <p:ph type="ctrTitle" hasCustomPrompt="1"/>
          </p:nvPr>
        </p:nvSpPr>
        <p:spPr>
          <a:xfrm>
            <a:off x="1269829" y="1531610"/>
            <a:ext cx="5295252" cy="1568918"/>
          </a:xfrm>
        </p:spPr>
        <p:txBody>
          <a:bodyPr anchor="b">
            <a:normAutofit/>
          </a:bodyPr>
          <a:lstStyle>
            <a:lvl1pPr algn="l">
              <a:defRPr sz="4800" b="1">
                <a:solidFill>
                  <a:schemeClr val="tx2"/>
                </a:solidFill>
              </a:defRPr>
            </a:lvl1pPr>
          </a:lstStyle>
          <a:p>
            <a:r>
              <a:rPr lang="zh-CN" altLang="en-US" dirty="0"/>
              <a:t>多行标题 </a:t>
            </a:r>
            <a:r>
              <a:rPr lang="en-US" altLang="zh-CN" dirty="0"/>
              <a:t>- </a:t>
            </a:r>
            <a:r>
              <a:rPr lang="zh-CN" altLang="en-US" dirty="0"/>
              <a:t>单击此处编辑母版标题</a:t>
            </a:r>
          </a:p>
        </p:txBody>
      </p:sp>
      <p:sp>
        <p:nvSpPr>
          <p:cNvPr id="11" name="副标题 2"/>
          <p:cNvSpPr>
            <a:spLocks noGrp="1"/>
          </p:cNvSpPr>
          <p:nvPr>
            <p:ph type="subTitle" idx="1" hasCustomPrompt="1"/>
          </p:nvPr>
        </p:nvSpPr>
        <p:spPr>
          <a:xfrm>
            <a:off x="1256059" y="3100528"/>
            <a:ext cx="5295252" cy="526501"/>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单击编辑副标题</a:t>
            </a:r>
          </a:p>
        </p:txBody>
      </p:sp>
      <p:sp>
        <p:nvSpPr>
          <p:cNvPr id="12" name="任意多边形 11"/>
          <p:cNvSpPr/>
          <p:nvPr userDrawn="1"/>
        </p:nvSpPr>
        <p:spPr>
          <a:xfrm>
            <a:off x="0" y="1674346"/>
            <a:ext cx="1133862" cy="1338590"/>
          </a:xfrm>
          <a:custGeom>
            <a:avLst/>
            <a:gdLst>
              <a:gd name="connsiteX0" fmla="*/ 0 w 1133862"/>
              <a:gd name="connsiteY0" fmla="*/ 0 h 1633920"/>
              <a:gd name="connsiteX1" fmla="*/ 1133862 w 1133862"/>
              <a:gd name="connsiteY1" fmla="*/ 0 h 1633920"/>
              <a:gd name="connsiteX2" fmla="*/ 992802 w 1133862"/>
              <a:gd name="connsiteY2" fmla="*/ 1633920 h 1633920"/>
              <a:gd name="connsiteX3" fmla="*/ 0 w 1133862"/>
              <a:gd name="connsiteY3" fmla="*/ 1633920 h 1633920"/>
            </a:gdLst>
            <a:ahLst/>
            <a:cxnLst>
              <a:cxn ang="0">
                <a:pos x="connsiteX0" y="connsiteY0"/>
              </a:cxn>
              <a:cxn ang="0">
                <a:pos x="connsiteX1" y="connsiteY1"/>
              </a:cxn>
              <a:cxn ang="0">
                <a:pos x="connsiteX2" y="connsiteY2"/>
              </a:cxn>
              <a:cxn ang="0">
                <a:pos x="connsiteX3" y="connsiteY3"/>
              </a:cxn>
            </a:cxnLst>
            <a:rect l="l" t="t" r="r" b="b"/>
            <a:pathLst>
              <a:path w="1133862" h="1633920">
                <a:moveTo>
                  <a:pt x="0" y="0"/>
                </a:moveTo>
                <a:lnTo>
                  <a:pt x="1133862" y="0"/>
                </a:lnTo>
                <a:lnTo>
                  <a:pt x="992802" y="1633920"/>
                </a:lnTo>
                <a:lnTo>
                  <a:pt x="0" y="163392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13" name="任意多边形 12"/>
          <p:cNvSpPr/>
          <p:nvPr userDrawn="1"/>
        </p:nvSpPr>
        <p:spPr>
          <a:xfrm>
            <a:off x="0" y="1531610"/>
            <a:ext cx="997527" cy="1338590"/>
          </a:xfrm>
          <a:custGeom>
            <a:avLst/>
            <a:gdLst>
              <a:gd name="connsiteX0" fmla="*/ 0 w 997527"/>
              <a:gd name="connsiteY0" fmla="*/ 0 h 1633920"/>
              <a:gd name="connsiteX1" fmla="*/ 997527 w 997527"/>
              <a:gd name="connsiteY1" fmla="*/ 0 h 1633920"/>
              <a:gd name="connsiteX2" fmla="*/ 856467 w 997527"/>
              <a:gd name="connsiteY2" fmla="*/ 1633920 h 1633920"/>
              <a:gd name="connsiteX3" fmla="*/ 0 w 997527"/>
              <a:gd name="connsiteY3" fmla="*/ 1633920 h 1633920"/>
            </a:gdLst>
            <a:ahLst/>
            <a:cxnLst>
              <a:cxn ang="0">
                <a:pos x="connsiteX0" y="connsiteY0"/>
              </a:cxn>
              <a:cxn ang="0">
                <a:pos x="connsiteX1" y="connsiteY1"/>
              </a:cxn>
              <a:cxn ang="0">
                <a:pos x="connsiteX2" y="connsiteY2"/>
              </a:cxn>
              <a:cxn ang="0">
                <a:pos x="connsiteX3" y="connsiteY3"/>
              </a:cxn>
            </a:cxnLst>
            <a:rect l="l" t="t" r="r" b="b"/>
            <a:pathLst>
              <a:path w="997527" h="1633920">
                <a:moveTo>
                  <a:pt x="0" y="0"/>
                </a:moveTo>
                <a:lnTo>
                  <a:pt x="997527" y="0"/>
                </a:lnTo>
                <a:lnTo>
                  <a:pt x="856467" y="1633920"/>
                </a:lnTo>
                <a:lnTo>
                  <a:pt x="0" y="163392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47" name="任意多边形 46"/>
          <p:cNvSpPr/>
          <p:nvPr userDrawn="1"/>
        </p:nvSpPr>
        <p:spPr>
          <a:xfrm>
            <a:off x="5470130" y="5639504"/>
            <a:ext cx="3673870" cy="867644"/>
          </a:xfrm>
          <a:custGeom>
            <a:avLst/>
            <a:gdLst>
              <a:gd name="connsiteX0" fmla="*/ 93012 w 3673870"/>
              <a:gd name="connsiteY0" fmla="*/ 0 h 1015861"/>
              <a:gd name="connsiteX1" fmla="*/ 3673870 w 3673870"/>
              <a:gd name="connsiteY1" fmla="*/ 0 h 1015861"/>
              <a:gd name="connsiteX2" fmla="*/ 3673870 w 3673870"/>
              <a:gd name="connsiteY2" fmla="*/ 1015861 h 1015861"/>
              <a:gd name="connsiteX3" fmla="*/ 0 w 3673870"/>
              <a:gd name="connsiteY3" fmla="*/ 1015861 h 1015861"/>
            </a:gdLst>
            <a:ahLst/>
            <a:cxnLst>
              <a:cxn ang="0">
                <a:pos x="connsiteX0" y="connsiteY0"/>
              </a:cxn>
              <a:cxn ang="0">
                <a:pos x="connsiteX1" y="connsiteY1"/>
              </a:cxn>
              <a:cxn ang="0">
                <a:pos x="connsiteX2" y="connsiteY2"/>
              </a:cxn>
              <a:cxn ang="0">
                <a:pos x="connsiteX3" y="connsiteY3"/>
              </a:cxn>
            </a:cxnLst>
            <a:rect l="l" t="t" r="r" b="b"/>
            <a:pathLst>
              <a:path w="3673870" h="1015861">
                <a:moveTo>
                  <a:pt x="93012" y="0"/>
                </a:moveTo>
                <a:lnTo>
                  <a:pt x="3673870" y="0"/>
                </a:lnTo>
                <a:lnTo>
                  <a:pt x="3673870" y="1015861"/>
                </a:lnTo>
                <a:lnTo>
                  <a:pt x="0" y="101586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dirty="0"/>
              <a:t>          </a:t>
            </a:r>
            <a:endParaRPr lang="zh-CN" altLang="en-US" dirty="0"/>
          </a:p>
        </p:txBody>
      </p:sp>
      <p:sp>
        <p:nvSpPr>
          <p:cNvPr id="45" name="任意多边形 44"/>
          <p:cNvSpPr/>
          <p:nvPr userDrawn="1"/>
        </p:nvSpPr>
        <p:spPr>
          <a:xfrm>
            <a:off x="5648778" y="5542121"/>
            <a:ext cx="3495222" cy="867644"/>
          </a:xfrm>
          <a:custGeom>
            <a:avLst/>
            <a:gdLst>
              <a:gd name="connsiteX0" fmla="*/ 93012 w 3495222"/>
              <a:gd name="connsiteY0" fmla="*/ 0 h 1015861"/>
              <a:gd name="connsiteX1" fmla="*/ 3495222 w 3495222"/>
              <a:gd name="connsiteY1" fmla="*/ 0 h 1015861"/>
              <a:gd name="connsiteX2" fmla="*/ 3495222 w 3495222"/>
              <a:gd name="connsiteY2" fmla="*/ 1015861 h 1015861"/>
              <a:gd name="connsiteX3" fmla="*/ 0 w 3495222"/>
              <a:gd name="connsiteY3" fmla="*/ 1015861 h 1015861"/>
            </a:gdLst>
            <a:ahLst/>
            <a:cxnLst>
              <a:cxn ang="0">
                <a:pos x="connsiteX0" y="connsiteY0"/>
              </a:cxn>
              <a:cxn ang="0">
                <a:pos x="connsiteX1" y="connsiteY1"/>
              </a:cxn>
              <a:cxn ang="0">
                <a:pos x="connsiteX2" y="connsiteY2"/>
              </a:cxn>
              <a:cxn ang="0">
                <a:pos x="connsiteX3" y="connsiteY3"/>
              </a:cxn>
            </a:cxnLst>
            <a:rect l="l" t="t" r="r" b="b"/>
            <a:pathLst>
              <a:path w="3495222" h="1015861">
                <a:moveTo>
                  <a:pt x="93012" y="0"/>
                </a:moveTo>
                <a:lnTo>
                  <a:pt x="3495222" y="0"/>
                </a:lnTo>
                <a:lnTo>
                  <a:pt x="3495222" y="1015861"/>
                </a:lnTo>
                <a:lnTo>
                  <a:pt x="0" y="101586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dirty="0"/>
              <a:t>          </a:t>
            </a:r>
            <a:endParaRPr lang="zh-CN" altLang="en-US" dirty="0"/>
          </a:p>
        </p:txBody>
      </p:sp>
      <p:grpSp>
        <p:nvGrpSpPr>
          <p:cNvPr id="39" name="组合 38"/>
          <p:cNvGrpSpPr>
            <a:grpSpLocks noChangeAspect="1"/>
          </p:cNvGrpSpPr>
          <p:nvPr userDrawn="1"/>
        </p:nvGrpSpPr>
        <p:grpSpPr>
          <a:xfrm>
            <a:off x="6027456" y="5740833"/>
            <a:ext cx="2738847" cy="462364"/>
            <a:chOff x="8729725" y="4570716"/>
            <a:chExt cx="2830513" cy="477838"/>
          </a:xfrm>
          <a:solidFill>
            <a:schemeClr val="bg2">
              <a:alpha val="50000"/>
            </a:schemeClr>
          </a:solidFill>
        </p:grpSpPr>
        <p:sp>
          <p:nvSpPr>
            <p:cNvPr id="41"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41"/>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42"/>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43"/>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
    <p:bg>
      <p:bgPr>
        <a:solidFill>
          <a:schemeClr val="accent1"/>
        </a:solidFill>
        <a:effectLst/>
      </p:bgPr>
    </p:bg>
    <p:spTree>
      <p:nvGrpSpPr>
        <p:cNvPr id="1" name=""/>
        <p:cNvGrpSpPr/>
        <p:nvPr/>
      </p:nvGrpSpPr>
      <p:grpSpPr>
        <a:xfrm>
          <a:off x="0" y="0"/>
          <a:ext cx="0" cy="0"/>
          <a:chOff x="0" y="0"/>
          <a:chExt cx="0" cy="0"/>
        </a:xfrm>
      </p:grpSpPr>
      <p:sp>
        <p:nvSpPr>
          <p:cNvPr id="12" name="任意多边形 11"/>
          <p:cNvSpPr/>
          <p:nvPr userDrawn="1"/>
        </p:nvSpPr>
        <p:spPr>
          <a:xfrm>
            <a:off x="1" y="-3176"/>
            <a:ext cx="9116459" cy="6861175"/>
          </a:xfrm>
          <a:custGeom>
            <a:avLst/>
            <a:gdLst>
              <a:gd name="connsiteX0" fmla="*/ 0 w 9116459"/>
              <a:gd name="connsiteY0" fmla="*/ 0 h 6861175"/>
              <a:gd name="connsiteX1" fmla="*/ 9116459 w 9116459"/>
              <a:gd name="connsiteY1" fmla="*/ 0 h 6861175"/>
              <a:gd name="connsiteX2" fmla="*/ 9116459 w 9116459"/>
              <a:gd name="connsiteY2" fmla="*/ 6861175 h 6861175"/>
              <a:gd name="connsiteX3" fmla="*/ 0 w 9116459"/>
              <a:gd name="connsiteY3" fmla="*/ 6861175 h 6861175"/>
            </a:gdLst>
            <a:ahLst/>
            <a:cxnLst>
              <a:cxn ang="0">
                <a:pos x="connsiteX0" y="connsiteY0"/>
              </a:cxn>
              <a:cxn ang="0">
                <a:pos x="connsiteX1" y="connsiteY1"/>
              </a:cxn>
              <a:cxn ang="0">
                <a:pos x="connsiteX2" y="connsiteY2"/>
              </a:cxn>
              <a:cxn ang="0">
                <a:pos x="connsiteX3" y="connsiteY3"/>
              </a:cxn>
            </a:cxnLst>
            <a:rect l="l" t="t" r="r" b="b"/>
            <a:pathLst>
              <a:path w="9116459" h="6861175">
                <a:moveTo>
                  <a:pt x="0" y="0"/>
                </a:moveTo>
                <a:lnTo>
                  <a:pt x="9116459" y="0"/>
                </a:lnTo>
                <a:lnTo>
                  <a:pt x="9116459" y="6861175"/>
                </a:lnTo>
                <a:lnTo>
                  <a:pt x="0" y="6861175"/>
                </a:lnTo>
                <a:close/>
              </a:path>
            </a:pathLst>
          </a:custGeom>
          <a:blipFill dpi="0" rotWithShape="1">
            <a:blip r:embed="rId2">
              <a:alphaModFix amt="10000"/>
            </a:blip>
            <a:srcRect/>
            <a:stretch>
              <a:fillRect l="-66342" r="663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5" name="任意多边形 74"/>
          <p:cNvSpPr/>
          <p:nvPr userDrawn="1"/>
        </p:nvSpPr>
        <p:spPr>
          <a:xfrm>
            <a:off x="2228070" y="-7017"/>
            <a:ext cx="6818140" cy="6865015"/>
          </a:xfrm>
          <a:custGeom>
            <a:avLst/>
            <a:gdLst>
              <a:gd name="connsiteX0" fmla="*/ 9869717 w 9869717"/>
              <a:gd name="connsiteY0" fmla="*/ 0 h 6865015"/>
              <a:gd name="connsiteX1" fmla="*/ 9869717 w 9869717"/>
              <a:gd name="connsiteY1" fmla="*/ 6865015 h 6865015"/>
              <a:gd name="connsiteX2" fmla="*/ 0 w 9869717"/>
              <a:gd name="connsiteY2" fmla="*/ 6865015 h 6865015"/>
              <a:gd name="connsiteX3" fmla="*/ 736287 w 9869717"/>
              <a:gd name="connsiteY3" fmla="*/ 3840 h 6865015"/>
            </a:gdLst>
            <a:ahLst/>
            <a:cxnLst>
              <a:cxn ang="0">
                <a:pos x="connsiteX0" y="connsiteY0"/>
              </a:cxn>
              <a:cxn ang="0">
                <a:pos x="connsiteX1" y="connsiteY1"/>
              </a:cxn>
              <a:cxn ang="0">
                <a:pos x="connsiteX2" y="connsiteY2"/>
              </a:cxn>
              <a:cxn ang="0">
                <a:pos x="connsiteX3" y="connsiteY3"/>
              </a:cxn>
            </a:cxnLst>
            <a:rect l="l" t="t" r="r" b="b"/>
            <a:pathLst>
              <a:path w="9869717" h="6865015">
                <a:moveTo>
                  <a:pt x="9869717" y="0"/>
                </a:moveTo>
                <a:lnTo>
                  <a:pt x="9869717" y="6865015"/>
                </a:lnTo>
                <a:lnTo>
                  <a:pt x="0" y="6865015"/>
                </a:lnTo>
                <a:lnTo>
                  <a:pt x="736287" y="384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4" name="任意多边形 73"/>
          <p:cNvSpPr/>
          <p:nvPr userDrawn="1"/>
        </p:nvSpPr>
        <p:spPr>
          <a:xfrm>
            <a:off x="2351081" y="-7017"/>
            <a:ext cx="6818140" cy="6865015"/>
          </a:xfrm>
          <a:custGeom>
            <a:avLst/>
            <a:gdLst>
              <a:gd name="connsiteX0" fmla="*/ 9869717 w 9869717"/>
              <a:gd name="connsiteY0" fmla="*/ 0 h 6865015"/>
              <a:gd name="connsiteX1" fmla="*/ 9869717 w 9869717"/>
              <a:gd name="connsiteY1" fmla="*/ 6865015 h 6865015"/>
              <a:gd name="connsiteX2" fmla="*/ 0 w 9869717"/>
              <a:gd name="connsiteY2" fmla="*/ 6865015 h 6865015"/>
              <a:gd name="connsiteX3" fmla="*/ 736287 w 9869717"/>
              <a:gd name="connsiteY3" fmla="*/ 3840 h 6865015"/>
            </a:gdLst>
            <a:ahLst/>
            <a:cxnLst>
              <a:cxn ang="0">
                <a:pos x="connsiteX0" y="connsiteY0"/>
              </a:cxn>
              <a:cxn ang="0">
                <a:pos x="connsiteX1" y="connsiteY1"/>
              </a:cxn>
              <a:cxn ang="0">
                <a:pos x="connsiteX2" y="connsiteY2"/>
              </a:cxn>
              <a:cxn ang="0">
                <a:pos x="connsiteX3" y="connsiteY3"/>
              </a:cxn>
            </a:cxnLst>
            <a:rect l="l" t="t" r="r" b="b"/>
            <a:pathLst>
              <a:path w="9869717" h="6865015">
                <a:moveTo>
                  <a:pt x="9869717" y="0"/>
                </a:moveTo>
                <a:lnTo>
                  <a:pt x="9869717" y="6865015"/>
                </a:lnTo>
                <a:lnTo>
                  <a:pt x="0" y="6865015"/>
                </a:lnTo>
                <a:lnTo>
                  <a:pt x="736287" y="384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7" name="任意多边形 76"/>
          <p:cNvSpPr/>
          <p:nvPr userDrawn="1"/>
        </p:nvSpPr>
        <p:spPr>
          <a:xfrm>
            <a:off x="8403167" y="6163733"/>
            <a:ext cx="766052" cy="529167"/>
          </a:xfrm>
          <a:custGeom>
            <a:avLst/>
            <a:gdLst>
              <a:gd name="connsiteX0" fmla="*/ 60660 w 874872"/>
              <a:gd name="connsiteY0" fmla="*/ 0 h 662516"/>
              <a:gd name="connsiteX1" fmla="*/ 874872 w 874872"/>
              <a:gd name="connsiteY1" fmla="*/ 0 h 662516"/>
              <a:gd name="connsiteX2" fmla="*/ 874872 w 874872"/>
              <a:gd name="connsiteY2" fmla="*/ 464985 h 662516"/>
              <a:gd name="connsiteX3" fmla="*/ 856786 w 874872"/>
              <a:gd name="connsiteY3" fmla="*/ 662516 h 662516"/>
              <a:gd name="connsiteX4" fmla="*/ 0 w 874872"/>
              <a:gd name="connsiteY4" fmla="*/ 662516 h 662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872" h="662516">
                <a:moveTo>
                  <a:pt x="60660" y="0"/>
                </a:moveTo>
                <a:lnTo>
                  <a:pt x="874872" y="0"/>
                </a:lnTo>
                <a:lnTo>
                  <a:pt x="874872" y="464985"/>
                </a:lnTo>
                <a:lnTo>
                  <a:pt x="856786" y="662516"/>
                </a:lnTo>
                <a:lnTo>
                  <a:pt x="0" y="66251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t>          </a:t>
            </a:r>
            <a:endParaRPr lang="zh-CN" altLang="en-US" sz="1350" dirty="0"/>
          </a:p>
        </p:txBody>
      </p:sp>
      <p:sp>
        <p:nvSpPr>
          <p:cNvPr id="76" name="任意多边形 75"/>
          <p:cNvSpPr/>
          <p:nvPr userDrawn="1"/>
        </p:nvSpPr>
        <p:spPr>
          <a:xfrm>
            <a:off x="8501632" y="6115049"/>
            <a:ext cx="667589" cy="529167"/>
          </a:xfrm>
          <a:custGeom>
            <a:avLst/>
            <a:gdLst>
              <a:gd name="connsiteX0" fmla="*/ 60660 w 762423"/>
              <a:gd name="connsiteY0" fmla="*/ 0 h 662516"/>
              <a:gd name="connsiteX1" fmla="*/ 762423 w 762423"/>
              <a:gd name="connsiteY1" fmla="*/ 0 h 662516"/>
              <a:gd name="connsiteX2" fmla="*/ 762423 w 762423"/>
              <a:gd name="connsiteY2" fmla="*/ 662516 h 662516"/>
              <a:gd name="connsiteX3" fmla="*/ 0 w 762423"/>
              <a:gd name="connsiteY3" fmla="*/ 662516 h 662516"/>
            </a:gdLst>
            <a:ahLst/>
            <a:cxnLst>
              <a:cxn ang="0">
                <a:pos x="connsiteX0" y="connsiteY0"/>
              </a:cxn>
              <a:cxn ang="0">
                <a:pos x="connsiteX1" y="connsiteY1"/>
              </a:cxn>
              <a:cxn ang="0">
                <a:pos x="connsiteX2" y="connsiteY2"/>
              </a:cxn>
              <a:cxn ang="0">
                <a:pos x="connsiteX3" y="connsiteY3"/>
              </a:cxn>
            </a:cxnLst>
            <a:rect l="l" t="t" r="r" b="b"/>
            <a:pathLst>
              <a:path w="762423" h="662516">
                <a:moveTo>
                  <a:pt x="60660" y="0"/>
                </a:moveTo>
                <a:lnTo>
                  <a:pt x="762423" y="0"/>
                </a:lnTo>
                <a:lnTo>
                  <a:pt x="762423" y="662516"/>
                </a:lnTo>
                <a:lnTo>
                  <a:pt x="0" y="662516"/>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t>          </a:t>
            </a:r>
            <a:endParaRPr lang="zh-CN" altLang="en-US" sz="1350" dirty="0"/>
          </a:p>
        </p:txBody>
      </p:sp>
      <p:sp>
        <p:nvSpPr>
          <p:cNvPr id="18" name="任意多边形 17"/>
          <p:cNvSpPr/>
          <p:nvPr userDrawn="1"/>
        </p:nvSpPr>
        <p:spPr>
          <a:xfrm>
            <a:off x="0" y="1479304"/>
            <a:ext cx="2351081" cy="1040377"/>
          </a:xfrm>
          <a:custGeom>
            <a:avLst/>
            <a:gdLst>
              <a:gd name="connsiteX0" fmla="*/ 0 w 2185431"/>
              <a:gd name="connsiteY0" fmla="*/ 0 h 1040377"/>
              <a:gd name="connsiteX1" fmla="*/ 2185431 w 2185431"/>
              <a:gd name="connsiteY1" fmla="*/ 0 h 1040377"/>
              <a:gd name="connsiteX2" fmla="*/ 2018089 w 2185431"/>
              <a:gd name="connsiteY2" fmla="*/ 1040377 h 1040377"/>
              <a:gd name="connsiteX3" fmla="*/ 0 w 2185431"/>
              <a:gd name="connsiteY3" fmla="*/ 1040377 h 1040377"/>
            </a:gdLst>
            <a:ahLst/>
            <a:cxnLst>
              <a:cxn ang="0">
                <a:pos x="connsiteX0" y="connsiteY0"/>
              </a:cxn>
              <a:cxn ang="0">
                <a:pos x="connsiteX1" y="connsiteY1"/>
              </a:cxn>
              <a:cxn ang="0">
                <a:pos x="connsiteX2" y="connsiteY2"/>
              </a:cxn>
              <a:cxn ang="0">
                <a:pos x="connsiteX3" y="connsiteY3"/>
              </a:cxn>
            </a:cxnLst>
            <a:rect l="l" t="t" r="r" b="b"/>
            <a:pathLst>
              <a:path w="2185431" h="1040377">
                <a:moveTo>
                  <a:pt x="0" y="0"/>
                </a:moveTo>
                <a:lnTo>
                  <a:pt x="2185431" y="0"/>
                </a:lnTo>
                <a:lnTo>
                  <a:pt x="2018089" y="1040377"/>
                </a:lnTo>
                <a:lnTo>
                  <a:pt x="0" y="104037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1350" dirty="0"/>
              <a:t>        </a:t>
            </a:r>
            <a:endParaRPr lang="zh-CN" altLang="en-US" sz="1350" dirty="0"/>
          </a:p>
        </p:txBody>
      </p:sp>
      <p:sp>
        <p:nvSpPr>
          <p:cNvPr id="16" name="任意多边形 15"/>
          <p:cNvSpPr/>
          <p:nvPr userDrawn="1"/>
        </p:nvSpPr>
        <p:spPr>
          <a:xfrm>
            <a:off x="2" y="1376197"/>
            <a:ext cx="2157971" cy="1050059"/>
          </a:xfrm>
          <a:custGeom>
            <a:avLst/>
            <a:gdLst>
              <a:gd name="connsiteX0" fmla="*/ 0 w 2005927"/>
              <a:gd name="connsiteY0" fmla="*/ 0 h 1050059"/>
              <a:gd name="connsiteX1" fmla="*/ 2005927 w 2005927"/>
              <a:gd name="connsiteY1" fmla="*/ 0 h 1050059"/>
              <a:gd name="connsiteX2" fmla="*/ 1828373 w 2005927"/>
              <a:gd name="connsiteY2" fmla="*/ 1050059 h 1050059"/>
              <a:gd name="connsiteX3" fmla="*/ 0 w 2005927"/>
              <a:gd name="connsiteY3" fmla="*/ 1050059 h 1050059"/>
            </a:gdLst>
            <a:ahLst/>
            <a:cxnLst>
              <a:cxn ang="0">
                <a:pos x="connsiteX0" y="connsiteY0"/>
              </a:cxn>
              <a:cxn ang="0">
                <a:pos x="connsiteX1" y="connsiteY1"/>
              </a:cxn>
              <a:cxn ang="0">
                <a:pos x="connsiteX2" y="connsiteY2"/>
              </a:cxn>
              <a:cxn ang="0">
                <a:pos x="connsiteX3" y="connsiteY3"/>
              </a:cxn>
            </a:cxnLst>
            <a:rect l="l" t="t" r="r" b="b"/>
            <a:pathLst>
              <a:path w="2005927" h="1050059">
                <a:moveTo>
                  <a:pt x="0" y="0"/>
                </a:moveTo>
                <a:lnTo>
                  <a:pt x="2005927" y="0"/>
                </a:lnTo>
                <a:lnTo>
                  <a:pt x="1828373" y="1050059"/>
                </a:lnTo>
                <a:lnTo>
                  <a:pt x="0" y="1050059"/>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1350" dirty="0"/>
              <a:t>        </a:t>
            </a:r>
            <a:endParaRPr lang="zh-CN" altLang="en-US" sz="1350" dirty="0"/>
          </a:p>
        </p:txBody>
      </p:sp>
      <p:sp>
        <p:nvSpPr>
          <p:cNvPr id="41" name="标题 1"/>
          <p:cNvSpPr>
            <a:spLocks noGrp="1"/>
          </p:cNvSpPr>
          <p:nvPr>
            <p:ph type="title" hasCustomPrompt="1"/>
          </p:nvPr>
        </p:nvSpPr>
        <p:spPr>
          <a:xfrm>
            <a:off x="-1" y="1376197"/>
            <a:ext cx="1964268" cy="1050059"/>
          </a:xfrm>
        </p:spPr>
        <p:txBody>
          <a:bodyPr anchor="ctr">
            <a:normAutofit/>
          </a:bodyPr>
          <a:lstStyle>
            <a:lvl1pPr algn="r">
              <a:defRPr sz="3200" b="1">
                <a:solidFill>
                  <a:schemeClr val="accent3"/>
                </a:solidFill>
              </a:defRPr>
            </a:lvl1pPr>
          </a:lstStyle>
          <a:p>
            <a:r>
              <a:rPr lang="zh-CN" altLang="en-US" dirty="0"/>
              <a:t>目录</a:t>
            </a:r>
          </a:p>
        </p:txBody>
      </p:sp>
      <p:sp>
        <p:nvSpPr>
          <p:cNvPr id="5" name="内容占位符 4"/>
          <p:cNvSpPr>
            <a:spLocks noGrp="1"/>
          </p:cNvSpPr>
          <p:nvPr>
            <p:ph sz="quarter" idx="13" hasCustomPrompt="1"/>
          </p:nvPr>
        </p:nvSpPr>
        <p:spPr>
          <a:xfrm>
            <a:off x="3558876" y="1487414"/>
            <a:ext cx="4954190" cy="4343400"/>
          </a:xfrm>
        </p:spPr>
        <p:txBody>
          <a:bodyPr>
            <a:normAutofit/>
          </a:bodyPr>
          <a:lstStyle>
            <a:lvl1pPr marL="428625" indent="-428625">
              <a:lnSpc>
                <a:spcPct val="120000"/>
              </a:lnSpc>
              <a:buClr>
                <a:schemeClr val="accent2"/>
              </a:buClr>
              <a:buSzPct val="75000"/>
              <a:buFont typeface="Wingdings" panose="05000000000000000000" pitchFamily="2" charset="2"/>
              <a:buChar char="n"/>
              <a:defRPr sz="3000"/>
            </a:lvl1pPr>
            <a:lvl2pPr>
              <a:defRPr sz="2400"/>
            </a:lvl2pPr>
          </a:lstStyle>
          <a:p>
            <a:pPr lvl="0"/>
            <a:r>
              <a:rPr lang="zh-CN" altLang="en-US" dirty="0"/>
              <a:t>编辑母版文本样式</a:t>
            </a:r>
            <a:endParaRPr lang="en-US" altLang="zh-CN" dirty="0"/>
          </a:p>
        </p:txBody>
      </p:sp>
      <p:sp>
        <p:nvSpPr>
          <p:cNvPr id="2" name="灯片编号占位符 1"/>
          <p:cNvSpPr>
            <a:spLocks noGrp="1"/>
          </p:cNvSpPr>
          <p:nvPr>
            <p:ph type="sldNum" sz="quarter" idx="14"/>
          </p:nvPr>
        </p:nvSpPr>
        <p:spPr/>
        <p:txBody>
          <a:bodyPr/>
          <a:lstStyle/>
          <a:p>
            <a:fld id="{27C45CD9-0508-4D1E-923D-4DFDAA610D19}" type="slidenum">
              <a:rPr lang="zh-CN" altLang="en-US" smtClean="0"/>
              <a:t>‹#›</a:t>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标题幻灯片-多行">
    <p:bg>
      <p:bgPr>
        <a:solidFill>
          <a:schemeClr val="accent1"/>
        </a:solidFill>
        <a:effectLst/>
      </p:bgPr>
    </p:bg>
    <p:spTree>
      <p:nvGrpSpPr>
        <p:cNvPr id="1" name=""/>
        <p:cNvGrpSpPr/>
        <p:nvPr/>
      </p:nvGrpSpPr>
      <p:grpSpPr>
        <a:xfrm>
          <a:off x="0" y="0"/>
          <a:ext cx="0" cy="0"/>
          <a:chOff x="0" y="0"/>
          <a:chExt cx="0" cy="0"/>
        </a:xfrm>
      </p:grpSpPr>
      <p:sp>
        <p:nvSpPr>
          <p:cNvPr id="16" name="任意多边形 15"/>
          <p:cNvSpPr/>
          <p:nvPr userDrawn="1"/>
        </p:nvSpPr>
        <p:spPr>
          <a:xfrm>
            <a:off x="1" y="-3176"/>
            <a:ext cx="9116459" cy="6861175"/>
          </a:xfrm>
          <a:custGeom>
            <a:avLst/>
            <a:gdLst>
              <a:gd name="connsiteX0" fmla="*/ 0 w 9116459"/>
              <a:gd name="connsiteY0" fmla="*/ 0 h 6861175"/>
              <a:gd name="connsiteX1" fmla="*/ 9116459 w 9116459"/>
              <a:gd name="connsiteY1" fmla="*/ 0 h 6861175"/>
              <a:gd name="connsiteX2" fmla="*/ 9116459 w 9116459"/>
              <a:gd name="connsiteY2" fmla="*/ 6861175 h 6861175"/>
              <a:gd name="connsiteX3" fmla="*/ 0 w 9116459"/>
              <a:gd name="connsiteY3" fmla="*/ 6861175 h 6861175"/>
            </a:gdLst>
            <a:ahLst/>
            <a:cxnLst>
              <a:cxn ang="0">
                <a:pos x="connsiteX0" y="connsiteY0"/>
              </a:cxn>
              <a:cxn ang="0">
                <a:pos x="connsiteX1" y="connsiteY1"/>
              </a:cxn>
              <a:cxn ang="0">
                <a:pos x="connsiteX2" y="connsiteY2"/>
              </a:cxn>
              <a:cxn ang="0">
                <a:pos x="connsiteX3" y="connsiteY3"/>
              </a:cxn>
            </a:cxnLst>
            <a:rect l="l" t="t" r="r" b="b"/>
            <a:pathLst>
              <a:path w="9116459" h="6861175">
                <a:moveTo>
                  <a:pt x="0" y="0"/>
                </a:moveTo>
                <a:lnTo>
                  <a:pt x="9116459" y="0"/>
                </a:lnTo>
                <a:lnTo>
                  <a:pt x="9116459" y="6861175"/>
                </a:lnTo>
                <a:lnTo>
                  <a:pt x="0" y="6861175"/>
                </a:lnTo>
                <a:close/>
              </a:path>
            </a:pathLst>
          </a:custGeom>
          <a:blipFill dpi="0" rotWithShape="1">
            <a:blip r:embed="rId2">
              <a:alphaModFix amt="10000"/>
            </a:blip>
            <a:srcRect/>
            <a:stretch>
              <a:fillRect l="-70290" r="7029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5" name="任意多边形 74"/>
          <p:cNvSpPr/>
          <p:nvPr userDrawn="1"/>
        </p:nvSpPr>
        <p:spPr>
          <a:xfrm>
            <a:off x="1643922" y="-7017"/>
            <a:ext cx="7402288" cy="6865015"/>
          </a:xfrm>
          <a:custGeom>
            <a:avLst/>
            <a:gdLst>
              <a:gd name="connsiteX0" fmla="*/ 9869717 w 9869717"/>
              <a:gd name="connsiteY0" fmla="*/ 0 h 6865015"/>
              <a:gd name="connsiteX1" fmla="*/ 9869717 w 9869717"/>
              <a:gd name="connsiteY1" fmla="*/ 6865015 h 6865015"/>
              <a:gd name="connsiteX2" fmla="*/ 0 w 9869717"/>
              <a:gd name="connsiteY2" fmla="*/ 6865015 h 6865015"/>
              <a:gd name="connsiteX3" fmla="*/ 736287 w 9869717"/>
              <a:gd name="connsiteY3" fmla="*/ 3840 h 6865015"/>
            </a:gdLst>
            <a:ahLst/>
            <a:cxnLst>
              <a:cxn ang="0">
                <a:pos x="connsiteX0" y="connsiteY0"/>
              </a:cxn>
              <a:cxn ang="0">
                <a:pos x="connsiteX1" y="connsiteY1"/>
              </a:cxn>
              <a:cxn ang="0">
                <a:pos x="connsiteX2" y="connsiteY2"/>
              </a:cxn>
              <a:cxn ang="0">
                <a:pos x="connsiteX3" y="connsiteY3"/>
              </a:cxn>
            </a:cxnLst>
            <a:rect l="l" t="t" r="r" b="b"/>
            <a:pathLst>
              <a:path w="9869717" h="6865015">
                <a:moveTo>
                  <a:pt x="9869717" y="0"/>
                </a:moveTo>
                <a:lnTo>
                  <a:pt x="9869717" y="6865015"/>
                </a:lnTo>
                <a:lnTo>
                  <a:pt x="0" y="6865015"/>
                </a:lnTo>
                <a:lnTo>
                  <a:pt x="736287" y="384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4" name="任意多边形 73"/>
          <p:cNvSpPr/>
          <p:nvPr userDrawn="1"/>
        </p:nvSpPr>
        <p:spPr>
          <a:xfrm>
            <a:off x="1766933" y="-7017"/>
            <a:ext cx="7402288" cy="6865015"/>
          </a:xfrm>
          <a:custGeom>
            <a:avLst/>
            <a:gdLst>
              <a:gd name="connsiteX0" fmla="*/ 9869717 w 9869717"/>
              <a:gd name="connsiteY0" fmla="*/ 0 h 6865015"/>
              <a:gd name="connsiteX1" fmla="*/ 9869717 w 9869717"/>
              <a:gd name="connsiteY1" fmla="*/ 6865015 h 6865015"/>
              <a:gd name="connsiteX2" fmla="*/ 0 w 9869717"/>
              <a:gd name="connsiteY2" fmla="*/ 6865015 h 6865015"/>
              <a:gd name="connsiteX3" fmla="*/ 736287 w 9869717"/>
              <a:gd name="connsiteY3" fmla="*/ 3840 h 6865015"/>
            </a:gdLst>
            <a:ahLst/>
            <a:cxnLst>
              <a:cxn ang="0">
                <a:pos x="connsiteX0" y="connsiteY0"/>
              </a:cxn>
              <a:cxn ang="0">
                <a:pos x="connsiteX1" y="connsiteY1"/>
              </a:cxn>
              <a:cxn ang="0">
                <a:pos x="connsiteX2" y="connsiteY2"/>
              </a:cxn>
              <a:cxn ang="0">
                <a:pos x="connsiteX3" y="connsiteY3"/>
              </a:cxn>
            </a:cxnLst>
            <a:rect l="l" t="t" r="r" b="b"/>
            <a:pathLst>
              <a:path w="9869717" h="6865015">
                <a:moveTo>
                  <a:pt x="9869717" y="0"/>
                </a:moveTo>
                <a:lnTo>
                  <a:pt x="9869717" y="6865015"/>
                </a:lnTo>
                <a:lnTo>
                  <a:pt x="0" y="6865015"/>
                </a:lnTo>
                <a:lnTo>
                  <a:pt x="736287" y="384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2" name="任意多边形 71"/>
          <p:cNvSpPr/>
          <p:nvPr userDrawn="1"/>
        </p:nvSpPr>
        <p:spPr>
          <a:xfrm>
            <a:off x="0" y="1479304"/>
            <a:ext cx="1293151" cy="1253737"/>
          </a:xfrm>
          <a:custGeom>
            <a:avLst/>
            <a:gdLst>
              <a:gd name="connsiteX0" fmla="*/ 0 w 1724201"/>
              <a:gd name="connsiteY0" fmla="*/ 0 h 1253737"/>
              <a:gd name="connsiteX1" fmla="*/ 1724201 w 1724201"/>
              <a:gd name="connsiteY1" fmla="*/ 0 h 1253737"/>
              <a:gd name="connsiteX2" fmla="*/ 1609409 w 1724201"/>
              <a:gd name="connsiteY2" fmla="*/ 1253737 h 1253737"/>
              <a:gd name="connsiteX3" fmla="*/ 0 w 1724201"/>
              <a:gd name="connsiteY3" fmla="*/ 1253737 h 1253737"/>
            </a:gdLst>
            <a:ahLst/>
            <a:cxnLst>
              <a:cxn ang="0">
                <a:pos x="connsiteX0" y="connsiteY0"/>
              </a:cxn>
              <a:cxn ang="0">
                <a:pos x="connsiteX1" y="connsiteY1"/>
              </a:cxn>
              <a:cxn ang="0">
                <a:pos x="connsiteX2" y="connsiteY2"/>
              </a:cxn>
              <a:cxn ang="0">
                <a:pos x="connsiteX3" y="connsiteY3"/>
              </a:cxn>
            </a:cxnLst>
            <a:rect l="l" t="t" r="r" b="b"/>
            <a:pathLst>
              <a:path w="1724201" h="1253737">
                <a:moveTo>
                  <a:pt x="0" y="0"/>
                </a:moveTo>
                <a:lnTo>
                  <a:pt x="1724201" y="0"/>
                </a:lnTo>
                <a:lnTo>
                  <a:pt x="1609409" y="1253737"/>
                </a:lnTo>
                <a:lnTo>
                  <a:pt x="0" y="125373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t>        </a:t>
            </a:r>
            <a:endParaRPr lang="zh-CN" altLang="en-US" sz="1350" dirty="0"/>
          </a:p>
        </p:txBody>
      </p:sp>
      <p:sp>
        <p:nvSpPr>
          <p:cNvPr id="46" name="任意多边形 45"/>
          <p:cNvSpPr/>
          <p:nvPr userDrawn="1"/>
        </p:nvSpPr>
        <p:spPr>
          <a:xfrm>
            <a:off x="0" y="1376196"/>
            <a:ext cx="1142261" cy="1265404"/>
          </a:xfrm>
          <a:custGeom>
            <a:avLst/>
            <a:gdLst>
              <a:gd name="connsiteX0" fmla="*/ 0 w 1523014"/>
              <a:gd name="connsiteY0" fmla="*/ 0 h 1265404"/>
              <a:gd name="connsiteX1" fmla="*/ 1523014 w 1523014"/>
              <a:gd name="connsiteY1" fmla="*/ 0 h 1265404"/>
              <a:gd name="connsiteX2" fmla="*/ 1407154 w 1523014"/>
              <a:gd name="connsiteY2" fmla="*/ 1265404 h 1265404"/>
              <a:gd name="connsiteX3" fmla="*/ 0 w 1523014"/>
              <a:gd name="connsiteY3" fmla="*/ 1265404 h 1265404"/>
            </a:gdLst>
            <a:ahLst/>
            <a:cxnLst>
              <a:cxn ang="0">
                <a:pos x="connsiteX0" y="connsiteY0"/>
              </a:cxn>
              <a:cxn ang="0">
                <a:pos x="connsiteX1" y="connsiteY1"/>
              </a:cxn>
              <a:cxn ang="0">
                <a:pos x="connsiteX2" y="connsiteY2"/>
              </a:cxn>
              <a:cxn ang="0">
                <a:pos x="connsiteX3" y="connsiteY3"/>
              </a:cxn>
            </a:cxnLst>
            <a:rect l="l" t="t" r="r" b="b"/>
            <a:pathLst>
              <a:path w="1523014" h="1265404">
                <a:moveTo>
                  <a:pt x="0" y="0"/>
                </a:moveTo>
                <a:lnTo>
                  <a:pt x="1523014" y="0"/>
                </a:lnTo>
                <a:lnTo>
                  <a:pt x="1407154" y="1265404"/>
                </a:lnTo>
                <a:lnTo>
                  <a:pt x="0" y="1265404"/>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t>        </a:t>
            </a:r>
            <a:endParaRPr lang="zh-CN" altLang="en-US" sz="1350" dirty="0"/>
          </a:p>
        </p:txBody>
      </p:sp>
      <p:sp>
        <p:nvSpPr>
          <p:cNvPr id="41" name="标题 1"/>
          <p:cNvSpPr>
            <a:spLocks noGrp="1"/>
          </p:cNvSpPr>
          <p:nvPr>
            <p:ph type="title" hasCustomPrompt="1"/>
          </p:nvPr>
        </p:nvSpPr>
        <p:spPr>
          <a:xfrm>
            <a:off x="2570125" y="1206856"/>
            <a:ext cx="6211430" cy="1152806"/>
          </a:xfrm>
        </p:spPr>
        <p:txBody>
          <a:bodyPr anchor="b"/>
          <a:lstStyle>
            <a:lvl1pPr>
              <a:defRPr sz="4500" b="1"/>
            </a:lvl1pPr>
          </a:lstStyle>
          <a:p>
            <a:r>
              <a:rPr lang="zh-CN" altLang="en-US" dirty="0"/>
              <a:t>小节标题</a:t>
            </a:r>
          </a:p>
        </p:txBody>
      </p:sp>
      <p:sp>
        <p:nvSpPr>
          <p:cNvPr id="42" name="文本占位符 2"/>
          <p:cNvSpPr>
            <a:spLocks noGrp="1"/>
          </p:cNvSpPr>
          <p:nvPr>
            <p:ph type="body" idx="1" hasCustomPrompt="1"/>
          </p:nvPr>
        </p:nvSpPr>
        <p:spPr>
          <a:xfrm>
            <a:off x="2570125" y="2386651"/>
            <a:ext cx="6211430" cy="513778"/>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小节副标题</a:t>
            </a:r>
          </a:p>
        </p:txBody>
      </p:sp>
      <p:sp>
        <p:nvSpPr>
          <p:cNvPr id="10" name="文本占位符 9"/>
          <p:cNvSpPr>
            <a:spLocks noGrp="1"/>
          </p:cNvSpPr>
          <p:nvPr>
            <p:ph type="body" sz="quarter" idx="13" hasCustomPrompt="1"/>
          </p:nvPr>
        </p:nvSpPr>
        <p:spPr>
          <a:xfrm>
            <a:off x="1" y="1479303"/>
            <a:ext cx="1004552" cy="1049700"/>
          </a:xfrm>
        </p:spPr>
        <p:txBody>
          <a:bodyPr anchor="ctr">
            <a:noAutofit/>
          </a:bodyPr>
          <a:lstStyle>
            <a:lvl1pPr marL="0" indent="0" algn="ctr">
              <a:buNone/>
              <a:defRPr sz="5400" b="1">
                <a:solidFill>
                  <a:schemeClr val="accent3"/>
                </a:solidFill>
                <a:latin typeface="+mj-lt"/>
              </a:defRPr>
            </a:lvl1pPr>
          </a:lstStyle>
          <a:p>
            <a:pPr lvl="0"/>
            <a:r>
              <a:rPr lang="en-US" altLang="zh-CN" dirty="0"/>
              <a:t>01</a:t>
            </a:r>
            <a:endParaRPr lang="zh-CN" altLang="en-US" dirty="0"/>
          </a:p>
        </p:txBody>
      </p:sp>
      <p:sp>
        <p:nvSpPr>
          <p:cNvPr id="13" name="任意多边形 12"/>
          <p:cNvSpPr/>
          <p:nvPr userDrawn="1"/>
        </p:nvSpPr>
        <p:spPr>
          <a:xfrm>
            <a:off x="8403167" y="6163733"/>
            <a:ext cx="766052" cy="529167"/>
          </a:xfrm>
          <a:custGeom>
            <a:avLst/>
            <a:gdLst>
              <a:gd name="connsiteX0" fmla="*/ 60660 w 874872"/>
              <a:gd name="connsiteY0" fmla="*/ 0 h 662516"/>
              <a:gd name="connsiteX1" fmla="*/ 874872 w 874872"/>
              <a:gd name="connsiteY1" fmla="*/ 0 h 662516"/>
              <a:gd name="connsiteX2" fmla="*/ 874872 w 874872"/>
              <a:gd name="connsiteY2" fmla="*/ 464985 h 662516"/>
              <a:gd name="connsiteX3" fmla="*/ 856786 w 874872"/>
              <a:gd name="connsiteY3" fmla="*/ 662516 h 662516"/>
              <a:gd name="connsiteX4" fmla="*/ 0 w 874872"/>
              <a:gd name="connsiteY4" fmla="*/ 662516 h 662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872" h="662516">
                <a:moveTo>
                  <a:pt x="60660" y="0"/>
                </a:moveTo>
                <a:lnTo>
                  <a:pt x="874872" y="0"/>
                </a:lnTo>
                <a:lnTo>
                  <a:pt x="874872" y="464985"/>
                </a:lnTo>
                <a:lnTo>
                  <a:pt x="856786" y="662516"/>
                </a:lnTo>
                <a:lnTo>
                  <a:pt x="0" y="66251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t>          </a:t>
            </a:r>
            <a:endParaRPr lang="zh-CN" altLang="en-US" sz="1350" dirty="0"/>
          </a:p>
        </p:txBody>
      </p:sp>
      <p:sp>
        <p:nvSpPr>
          <p:cNvPr id="14" name="任意多边形 13"/>
          <p:cNvSpPr/>
          <p:nvPr userDrawn="1"/>
        </p:nvSpPr>
        <p:spPr>
          <a:xfrm>
            <a:off x="8501632" y="6115049"/>
            <a:ext cx="667589" cy="529167"/>
          </a:xfrm>
          <a:custGeom>
            <a:avLst/>
            <a:gdLst>
              <a:gd name="connsiteX0" fmla="*/ 60660 w 762423"/>
              <a:gd name="connsiteY0" fmla="*/ 0 h 662516"/>
              <a:gd name="connsiteX1" fmla="*/ 762423 w 762423"/>
              <a:gd name="connsiteY1" fmla="*/ 0 h 662516"/>
              <a:gd name="connsiteX2" fmla="*/ 762423 w 762423"/>
              <a:gd name="connsiteY2" fmla="*/ 662516 h 662516"/>
              <a:gd name="connsiteX3" fmla="*/ 0 w 762423"/>
              <a:gd name="connsiteY3" fmla="*/ 662516 h 662516"/>
            </a:gdLst>
            <a:ahLst/>
            <a:cxnLst>
              <a:cxn ang="0">
                <a:pos x="connsiteX0" y="connsiteY0"/>
              </a:cxn>
              <a:cxn ang="0">
                <a:pos x="connsiteX1" y="connsiteY1"/>
              </a:cxn>
              <a:cxn ang="0">
                <a:pos x="connsiteX2" y="connsiteY2"/>
              </a:cxn>
              <a:cxn ang="0">
                <a:pos x="connsiteX3" y="connsiteY3"/>
              </a:cxn>
            </a:cxnLst>
            <a:rect l="l" t="t" r="r" b="b"/>
            <a:pathLst>
              <a:path w="762423" h="662516">
                <a:moveTo>
                  <a:pt x="60660" y="0"/>
                </a:moveTo>
                <a:lnTo>
                  <a:pt x="762423" y="0"/>
                </a:lnTo>
                <a:lnTo>
                  <a:pt x="762423" y="662516"/>
                </a:lnTo>
                <a:lnTo>
                  <a:pt x="0" y="662516"/>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t>          </a:t>
            </a:r>
            <a:endParaRPr lang="zh-CN" altLang="en-US" sz="1350" dirty="0"/>
          </a:p>
        </p:txBody>
      </p:sp>
      <p:sp>
        <p:nvSpPr>
          <p:cNvPr id="15" name="灯片编号占位符 1"/>
          <p:cNvSpPr>
            <a:spLocks noGrp="1"/>
          </p:cNvSpPr>
          <p:nvPr>
            <p:ph type="sldNum" sz="quarter" idx="14"/>
          </p:nvPr>
        </p:nvSpPr>
        <p:spPr>
          <a:xfrm>
            <a:off x="8623298" y="6142411"/>
            <a:ext cx="460164" cy="461588"/>
          </a:xfrm>
        </p:spPr>
        <p:txBody>
          <a:bodyPr/>
          <a:lstStyle/>
          <a:p>
            <a:fld id="{27C45CD9-0508-4D1E-923D-4DFDAA610D19}" type="slidenum">
              <a:rPr lang="zh-CN" altLang="en-US" smtClean="0"/>
              <a:t>‹#›</a:t>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6" name="任意多边形 25"/>
          <p:cNvSpPr/>
          <p:nvPr userDrawn="1"/>
        </p:nvSpPr>
        <p:spPr>
          <a:xfrm>
            <a:off x="1" y="6477000"/>
            <a:ext cx="7919911" cy="381000"/>
          </a:xfrm>
          <a:custGeom>
            <a:avLst/>
            <a:gdLst>
              <a:gd name="connsiteX0" fmla="*/ 0 w 10559881"/>
              <a:gd name="connsiteY0" fmla="*/ 0 h 381000"/>
              <a:gd name="connsiteX1" fmla="*/ 10559881 w 10559881"/>
              <a:gd name="connsiteY1" fmla="*/ 0 h 381000"/>
              <a:gd name="connsiteX2" fmla="*/ 10519784 w 10559881"/>
              <a:gd name="connsiteY2" fmla="*/ 381000 h 381000"/>
              <a:gd name="connsiteX3" fmla="*/ 0 w 10559881"/>
              <a:gd name="connsiteY3" fmla="*/ 381000 h 381000"/>
            </a:gdLst>
            <a:ahLst/>
            <a:cxnLst>
              <a:cxn ang="0">
                <a:pos x="connsiteX0" y="connsiteY0"/>
              </a:cxn>
              <a:cxn ang="0">
                <a:pos x="connsiteX1" y="connsiteY1"/>
              </a:cxn>
              <a:cxn ang="0">
                <a:pos x="connsiteX2" y="connsiteY2"/>
              </a:cxn>
              <a:cxn ang="0">
                <a:pos x="connsiteX3" y="connsiteY3"/>
              </a:cxn>
            </a:cxnLst>
            <a:rect l="l" t="t" r="r" b="b"/>
            <a:pathLst>
              <a:path w="10559881" h="381000">
                <a:moveTo>
                  <a:pt x="0" y="0"/>
                </a:moveTo>
                <a:lnTo>
                  <a:pt x="10559881" y="0"/>
                </a:lnTo>
                <a:lnTo>
                  <a:pt x="10519784" y="381000"/>
                </a:lnTo>
                <a:lnTo>
                  <a:pt x="0" y="38100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p:nvPr>
        </p:nvSpPr>
        <p:spPr>
          <a:xfrm>
            <a:off x="457200" y="264459"/>
            <a:ext cx="8058150" cy="665816"/>
          </a:xfrm>
        </p:spPr>
        <p:txBody>
          <a:bodyPr>
            <a:noAutofit/>
          </a:bodyPr>
          <a:lstStyle>
            <a:lvl1pPr>
              <a:defRPr sz="2700" b="1"/>
            </a:lvl1pPr>
          </a:lstStyle>
          <a:p>
            <a:r>
              <a:rPr lang="zh-CN" altLang="en-US" dirty="0"/>
              <a:t>单击此处编辑母版标题样式</a:t>
            </a:r>
          </a:p>
        </p:txBody>
      </p:sp>
      <p:sp>
        <p:nvSpPr>
          <p:cNvPr id="3" name="内容占位符 2"/>
          <p:cNvSpPr>
            <a:spLocks noGrp="1"/>
          </p:cNvSpPr>
          <p:nvPr>
            <p:ph idx="1" hasCustomPrompt="1"/>
          </p:nvPr>
        </p:nvSpPr>
        <p:spPr>
          <a:xfrm>
            <a:off x="457200" y="1227668"/>
            <a:ext cx="8055866" cy="4698999"/>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2" name="任意多边形 21"/>
          <p:cNvSpPr/>
          <p:nvPr userDrawn="1"/>
        </p:nvSpPr>
        <p:spPr>
          <a:xfrm>
            <a:off x="0" y="6336064"/>
            <a:ext cx="7791672" cy="521937"/>
          </a:xfrm>
          <a:custGeom>
            <a:avLst/>
            <a:gdLst>
              <a:gd name="connsiteX0" fmla="*/ 0 w 10388896"/>
              <a:gd name="connsiteY0" fmla="*/ 0 h 521937"/>
              <a:gd name="connsiteX1" fmla="*/ 10388896 w 10388896"/>
              <a:gd name="connsiteY1" fmla="*/ 0 h 521937"/>
              <a:gd name="connsiteX2" fmla="*/ 10333967 w 10388896"/>
              <a:gd name="connsiteY2" fmla="*/ 521937 h 521937"/>
              <a:gd name="connsiteX3" fmla="*/ 0 w 10388896"/>
              <a:gd name="connsiteY3" fmla="*/ 521937 h 521937"/>
            </a:gdLst>
            <a:ahLst/>
            <a:cxnLst>
              <a:cxn ang="0">
                <a:pos x="connsiteX0" y="connsiteY0"/>
              </a:cxn>
              <a:cxn ang="0">
                <a:pos x="connsiteX1" y="connsiteY1"/>
              </a:cxn>
              <a:cxn ang="0">
                <a:pos x="connsiteX2" y="connsiteY2"/>
              </a:cxn>
              <a:cxn ang="0">
                <a:pos x="connsiteX3" y="connsiteY3"/>
              </a:cxn>
            </a:cxnLst>
            <a:rect l="l" t="t" r="r" b="b"/>
            <a:pathLst>
              <a:path w="10388896" h="521937">
                <a:moveTo>
                  <a:pt x="0" y="0"/>
                </a:moveTo>
                <a:lnTo>
                  <a:pt x="10388896" y="0"/>
                </a:lnTo>
                <a:lnTo>
                  <a:pt x="10333967" y="521937"/>
                </a:lnTo>
                <a:lnTo>
                  <a:pt x="0" y="52193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0" name="任意多边形 49"/>
          <p:cNvSpPr/>
          <p:nvPr userDrawn="1"/>
        </p:nvSpPr>
        <p:spPr>
          <a:xfrm>
            <a:off x="8403167" y="6163733"/>
            <a:ext cx="766052" cy="529167"/>
          </a:xfrm>
          <a:custGeom>
            <a:avLst/>
            <a:gdLst>
              <a:gd name="connsiteX0" fmla="*/ 60660 w 874872"/>
              <a:gd name="connsiteY0" fmla="*/ 0 h 662516"/>
              <a:gd name="connsiteX1" fmla="*/ 874872 w 874872"/>
              <a:gd name="connsiteY1" fmla="*/ 0 h 662516"/>
              <a:gd name="connsiteX2" fmla="*/ 874872 w 874872"/>
              <a:gd name="connsiteY2" fmla="*/ 464985 h 662516"/>
              <a:gd name="connsiteX3" fmla="*/ 856786 w 874872"/>
              <a:gd name="connsiteY3" fmla="*/ 662516 h 662516"/>
              <a:gd name="connsiteX4" fmla="*/ 0 w 874872"/>
              <a:gd name="connsiteY4" fmla="*/ 662516 h 662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872" h="662516">
                <a:moveTo>
                  <a:pt x="60660" y="0"/>
                </a:moveTo>
                <a:lnTo>
                  <a:pt x="874872" y="0"/>
                </a:lnTo>
                <a:lnTo>
                  <a:pt x="874872" y="464985"/>
                </a:lnTo>
                <a:lnTo>
                  <a:pt x="856786" y="662516"/>
                </a:lnTo>
                <a:lnTo>
                  <a:pt x="0" y="66251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t>          </a:t>
            </a:r>
            <a:endParaRPr lang="zh-CN" altLang="en-US" sz="1350" dirty="0"/>
          </a:p>
        </p:txBody>
      </p:sp>
      <p:sp>
        <p:nvSpPr>
          <p:cNvPr id="51" name="任意多边形 50"/>
          <p:cNvSpPr/>
          <p:nvPr userDrawn="1"/>
        </p:nvSpPr>
        <p:spPr>
          <a:xfrm>
            <a:off x="8501632" y="6115049"/>
            <a:ext cx="667589" cy="529167"/>
          </a:xfrm>
          <a:custGeom>
            <a:avLst/>
            <a:gdLst>
              <a:gd name="connsiteX0" fmla="*/ 60660 w 762423"/>
              <a:gd name="connsiteY0" fmla="*/ 0 h 662516"/>
              <a:gd name="connsiteX1" fmla="*/ 762423 w 762423"/>
              <a:gd name="connsiteY1" fmla="*/ 0 h 662516"/>
              <a:gd name="connsiteX2" fmla="*/ 762423 w 762423"/>
              <a:gd name="connsiteY2" fmla="*/ 662516 h 662516"/>
              <a:gd name="connsiteX3" fmla="*/ 0 w 762423"/>
              <a:gd name="connsiteY3" fmla="*/ 662516 h 662516"/>
            </a:gdLst>
            <a:ahLst/>
            <a:cxnLst>
              <a:cxn ang="0">
                <a:pos x="connsiteX0" y="connsiteY0"/>
              </a:cxn>
              <a:cxn ang="0">
                <a:pos x="connsiteX1" y="connsiteY1"/>
              </a:cxn>
              <a:cxn ang="0">
                <a:pos x="connsiteX2" y="connsiteY2"/>
              </a:cxn>
              <a:cxn ang="0">
                <a:pos x="connsiteX3" y="connsiteY3"/>
              </a:cxn>
            </a:cxnLst>
            <a:rect l="l" t="t" r="r" b="b"/>
            <a:pathLst>
              <a:path w="762423" h="662516">
                <a:moveTo>
                  <a:pt x="60660" y="0"/>
                </a:moveTo>
                <a:lnTo>
                  <a:pt x="762423" y="0"/>
                </a:lnTo>
                <a:lnTo>
                  <a:pt x="762423" y="662516"/>
                </a:lnTo>
                <a:lnTo>
                  <a:pt x="0" y="662516"/>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t>          </a:t>
            </a:r>
            <a:endParaRPr lang="zh-CN" altLang="en-US" sz="1350" dirty="0"/>
          </a:p>
        </p:txBody>
      </p:sp>
      <p:sp>
        <p:nvSpPr>
          <p:cNvPr id="52" name="灯片编号占位符 1"/>
          <p:cNvSpPr>
            <a:spLocks noGrp="1"/>
          </p:cNvSpPr>
          <p:nvPr>
            <p:ph type="sldNum" sz="quarter" idx="14"/>
          </p:nvPr>
        </p:nvSpPr>
        <p:spPr>
          <a:xfrm>
            <a:off x="8623298" y="6142411"/>
            <a:ext cx="460164" cy="461588"/>
          </a:xfrm>
        </p:spPr>
        <p:txBody>
          <a:bodyPr/>
          <a:lstStyle/>
          <a:p>
            <a:fld id="{27C45CD9-0508-4D1E-923D-4DFDAA610D19}" type="slidenum">
              <a:rPr lang="zh-CN" altLang="en-US" smtClean="0"/>
              <a:t>‹#›</a:t>
            </a:fld>
            <a:endParaRPr lang="zh-CN" altLang="en-US" dirty="0"/>
          </a:p>
        </p:txBody>
      </p:sp>
      <p:grpSp>
        <p:nvGrpSpPr>
          <p:cNvPr id="53" name="组合 52"/>
          <p:cNvGrpSpPr>
            <a:grpSpLocks noChangeAspect="1"/>
          </p:cNvGrpSpPr>
          <p:nvPr userDrawn="1"/>
        </p:nvGrpSpPr>
        <p:grpSpPr>
          <a:xfrm>
            <a:off x="137516" y="6473825"/>
            <a:ext cx="1683197" cy="284152"/>
            <a:chOff x="8729725" y="4570716"/>
            <a:chExt cx="2830513" cy="477838"/>
          </a:xfrm>
          <a:solidFill>
            <a:schemeClr val="accent4"/>
          </a:solidFill>
        </p:grpSpPr>
        <p:sp>
          <p:nvSpPr>
            <p:cNvPr id="54"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41"/>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42"/>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43"/>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76" name="任意多边形 75"/>
          <p:cNvSpPr/>
          <p:nvPr userDrawn="1"/>
        </p:nvSpPr>
        <p:spPr>
          <a:xfrm>
            <a:off x="0" y="316846"/>
            <a:ext cx="366713" cy="613429"/>
          </a:xfrm>
          <a:custGeom>
            <a:avLst/>
            <a:gdLst>
              <a:gd name="connsiteX0" fmla="*/ 0 w 366713"/>
              <a:gd name="connsiteY0" fmla="*/ 0 h 613429"/>
              <a:gd name="connsiteX1" fmla="*/ 366713 w 366713"/>
              <a:gd name="connsiteY1" fmla="*/ 0 h 613429"/>
              <a:gd name="connsiteX2" fmla="*/ 315070 w 366713"/>
              <a:gd name="connsiteY2" fmla="*/ 613429 h 613429"/>
              <a:gd name="connsiteX3" fmla="*/ 0 w 366713"/>
              <a:gd name="connsiteY3" fmla="*/ 613429 h 613429"/>
            </a:gdLst>
            <a:ahLst/>
            <a:cxnLst>
              <a:cxn ang="0">
                <a:pos x="connsiteX0" y="connsiteY0"/>
              </a:cxn>
              <a:cxn ang="0">
                <a:pos x="connsiteX1" y="connsiteY1"/>
              </a:cxn>
              <a:cxn ang="0">
                <a:pos x="connsiteX2" y="connsiteY2"/>
              </a:cxn>
              <a:cxn ang="0">
                <a:pos x="connsiteX3" y="connsiteY3"/>
              </a:cxn>
            </a:cxnLst>
            <a:rect l="l" t="t" r="r" b="b"/>
            <a:pathLst>
              <a:path w="366713" h="613429">
                <a:moveTo>
                  <a:pt x="0" y="0"/>
                </a:moveTo>
                <a:lnTo>
                  <a:pt x="366713" y="0"/>
                </a:lnTo>
                <a:lnTo>
                  <a:pt x="315070" y="613429"/>
                </a:lnTo>
                <a:lnTo>
                  <a:pt x="0" y="61342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任意多边形 76"/>
          <p:cNvSpPr/>
          <p:nvPr userDrawn="1"/>
        </p:nvSpPr>
        <p:spPr>
          <a:xfrm>
            <a:off x="0" y="264459"/>
            <a:ext cx="271463" cy="613429"/>
          </a:xfrm>
          <a:custGeom>
            <a:avLst/>
            <a:gdLst>
              <a:gd name="connsiteX0" fmla="*/ 0 w 271463"/>
              <a:gd name="connsiteY0" fmla="*/ 0 h 613429"/>
              <a:gd name="connsiteX1" fmla="*/ 271463 w 271463"/>
              <a:gd name="connsiteY1" fmla="*/ 0 h 613429"/>
              <a:gd name="connsiteX2" fmla="*/ 219820 w 271463"/>
              <a:gd name="connsiteY2" fmla="*/ 613429 h 613429"/>
              <a:gd name="connsiteX3" fmla="*/ 0 w 271463"/>
              <a:gd name="connsiteY3" fmla="*/ 613429 h 613429"/>
            </a:gdLst>
            <a:ahLst/>
            <a:cxnLst>
              <a:cxn ang="0">
                <a:pos x="connsiteX0" y="connsiteY0"/>
              </a:cxn>
              <a:cxn ang="0">
                <a:pos x="connsiteX1" y="connsiteY1"/>
              </a:cxn>
              <a:cxn ang="0">
                <a:pos x="connsiteX2" y="connsiteY2"/>
              </a:cxn>
              <a:cxn ang="0">
                <a:pos x="connsiteX3" y="connsiteY3"/>
              </a:cxn>
            </a:cxnLst>
            <a:rect l="l" t="t" r="r" b="b"/>
            <a:pathLst>
              <a:path w="271463" h="613429">
                <a:moveTo>
                  <a:pt x="0" y="0"/>
                </a:moveTo>
                <a:lnTo>
                  <a:pt x="271463" y="0"/>
                </a:lnTo>
                <a:lnTo>
                  <a:pt x="219820" y="613429"/>
                </a:lnTo>
                <a:lnTo>
                  <a:pt x="0" y="613429"/>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内容">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457200" y="635001"/>
            <a:ext cx="8055866" cy="5291666"/>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0" name="任意多边形 49"/>
          <p:cNvSpPr/>
          <p:nvPr userDrawn="1"/>
        </p:nvSpPr>
        <p:spPr>
          <a:xfrm>
            <a:off x="1" y="6477000"/>
            <a:ext cx="7919911" cy="381000"/>
          </a:xfrm>
          <a:custGeom>
            <a:avLst/>
            <a:gdLst>
              <a:gd name="connsiteX0" fmla="*/ 0 w 10559881"/>
              <a:gd name="connsiteY0" fmla="*/ 0 h 381000"/>
              <a:gd name="connsiteX1" fmla="*/ 10559881 w 10559881"/>
              <a:gd name="connsiteY1" fmla="*/ 0 h 381000"/>
              <a:gd name="connsiteX2" fmla="*/ 10519784 w 10559881"/>
              <a:gd name="connsiteY2" fmla="*/ 381000 h 381000"/>
              <a:gd name="connsiteX3" fmla="*/ 0 w 10559881"/>
              <a:gd name="connsiteY3" fmla="*/ 381000 h 381000"/>
            </a:gdLst>
            <a:ahLst/>
            <a:cxnLst>
              <a:cxn ang="0">
                <a:pos x="connsiteX0" y="connsiteY0"/>
              </a:cxn>
              <a:cxn ang="0">
                <a:pos x="connsiteX1" y="connsiteY1"/>
              </a:cxn>
              <a:cxn ang="0">
                <a:pos x="connsiteX2" y="connsiteY2"/>
              </a:cxn>
              <a:cxn ang="0">
                <a:pos x="connsiteX3" y="connsiteY3"/>
              </a:cxn>
            </a:cxnLst>
            <a:rect l="l" t="t" r="r" b="b"/>
            <a:pathLst>
              <a:path w="10559881" h="381000">
                <a:moveTo>
                  <a:pt x="0" y="0"/>
                </a:moveTo>
                <a:lnTo>
                  <a:pt x="10559881" y="0"/>
                </a:lnTo>
                <a:lnTo>
                  <a:pt x="10519784" y="381000"/>
                </a:lnTo>
                <a:lnTo>
                  <a:pt x="0" y="38100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1" name="任意多边形 50"/>
          <p:cNvSpPr/>
          <p:nvPr userDrawn="1"/>
        </p:nvSpPr>
        <p:spPr>
          <a:xfrm>
            <a:off x="0" y="6336064"/>
            <a:ext cx="7791672" cy="521937"/>
          </a:xfrm>
          <a:custGeom>
            <a:avLst/>
            <a:gdLst>
              <a:gd name="connsiteX0" fmla="*/ 0 w 10388896"/>
              <a:gd name="connsiteY0" fmla="*/ 0 h 521937"/>
              <a:gd name="connsiteX1" fmla="*/ 10388896 w 10388896"/>
              <a:gd name="connsiteY1" fmla="*/ 0 h 521937"/>
              <a:gd name="connsiteX2" fmla="*/ 10333967 w 10388896"/>
              <a:gd name="connsiteY2" fmla="*/ 521937 h 521937"/>
              <a:gd name="connsiteX3" fmla="*/ 0 w 10388896"/>
              <a:gd name="connsiteY3" fmla="*/ 521937 h 521937"/>
            </a:gdLst>
            <a:ahLst/>
            <a:cxnLst>
              <a:cxn ang="0">
                <a:pos x="connsiteX0" y="connsiteY0"/>
              </a:cxn>
              <a:cxn ang="0">
                <a:pos x="connsiteX1" y="connsiteY1"/>
              </a:cxn>
              <a:cxn ang="0">
                <a:pos x="connsiteX2" y="connsiteY2"/>
              </a:cxn>
              <a:cxn ang="0">
                <a:pos x="connsiteX3" y="connsiteY3"/>
              </a:cxn>
            </a:cxnLst>
            <a:rect l="l" t="t" r="r" b="b"/>
            <a:pathLst>
              <a:path w="10388896" h="521937">
                <a:moveTo>
                  <a:pt x="0" y="0"/>
                </a:moveTo>
                <a:lnTo>
                  <a:pt x="10388896" y="0"/>
                </a:lnTo>
                <a:lnTo>
                  <a:pt x="10333967" y="521937"/>
                </a:lnTo>
                <a:lnTo>
                  <a:pt x="0" y="52193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2" name="任意多边形 51"/>
          <p:cNvSpPr/>
          <p:nvPr userDrawn="1"/>
        </p:nvSpPr>
        <p:spPr>
          <a:xfrm>
            <a:off x="8403167" y="6163733"/>
            <a:ext cx="766052" cy="529167"/>
          </a:xfrm>
          <a:custGeom>
            <a:avLst/>
            <a:gdLst>
              <a:gd name="connsiteX0" fmla="*/ 60660 w 874872"/>
              <a:gd name="connsiteY0" fmla="*/ 0 h 662516"/>
              <a:gd name="connsiteX1" fmla="*/ 874872 w 874872"/>
              <a:gd name="connsiteY1" fmla="*/ 0 h 662516"/>
              <a:gd name="connsiteX2" fmla="*/ 874872 w 874872"/>
              <a:gd name="connsiteY2" fmla="*/ 464985 h 662516"/>
              <a:gd name="connsiteX3" fmla="*/ 856786 w 874872"/>
              <a:gd name="connsiteY3" fmla="*/ 662516 h 662516"/>
              <a:gd name="connsiteX4" fmla="*/ 0 w 874872"/>
              <a:gd name="connsiteY4" fmla="*/ 662516 h 662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872" h="662516">
                <a:moveTo>
                  <a:pt x="60660" y="0"/>
                </a:moveTo>
                <a:lnTo>
                  <a:pt x="874872" y="0"/>
                </a:lnTo>
                <a:lnTo>
                  <a:pt x="874872" y="464985"/>
                </a:lnTo>
                <a:lnTo>
                  <a:pt x="856786" y="662516"/>
                </a:lnTo>
                <a:lnTo>
                  <a:pt x="0" y="66251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t>          </a:t>
            </a:r>
            <a:endParaRPr lang="zh-CN" altLang="en-US" sz="1350" dirty="0"/>
          </a:p>
        </p:txBody>
      </p:sp>
      <p:sp>
        <p:nvSpPr>
          <p:cNvPr id="53" name="任意多边形 52"/>
          <p:cNvSpPr/>
          <p:nvPr userDrawn="1"/>
        </p:nvSpPr>
        <p:spPr>
          <a:xfrm>
            <a:off x="8501632" y="6115049"/>
            <a:ext cx="667589" cy="529167"/>
          </a:xfrm>
          <a:custGeom>
            <a:avLst/>
            <a:gdLst>
              <a:gd name="connsiteX0" fmla="*/ 60660 w 762423"/>
              <a:gd name="connsiteY0" fmla="*/ 0 h 662516"/>
              <a:gd name="connsiteX1" fmla="*/ 762423 w 762423"/>
              <a:gd name="connsiteY1" fmla="*/ 0 h 662516"/>
              <a:gd name="connsiteX2" fmla="*/ 762423 w 762423"/>
              <a:gd name="connsiteY2" fmla="*/ 662516 h 662516"/>
              <a:gd name="connsiteX3" fmla="*/ 0 w 762423"/>
              <a:gd name="connsiteY3" fmla="*/ 662516 h 662516"/>
            </a:gdLst>
            <a:ahLst/>
            <a:cxnLst>
              <a:cxn ang="0">
                <a:pos x="connsiteX0" y="connsiteY0"/>
              </a:cxn>
              <a:cxn ang="0">
                <a:pos x="connsiteX1" y="connsiteY1"/>
              </a:cxn>
              <a:cxn ang="0">
                <a:pos x="connsiteX2" y="connsiteY2"/>
              </a:cxn>
              <a:cxn ang="0">
                <a:pos x="connsiteX3" y="connsiteY3"/>
              </a:cxn>
            </a:cxnLst>
            <a:rect l="l" t="t" r="r" b="b"/>
            <a:pathLst>
              <a:path w="762423" h="662516">
                <a:moveTo>
                  <a:pt x="60660" y="0"/>
                </a:moveTo>
                <a:lnTo>
                  <a:pt x="762423" y="0"/>
                </a:lnTo>
                <a:lnTo>
                  <a:pt x="762423" y="662516"/>
                </a:lnTo>
                <a:lnTo>
                  <a:pt x="0" y="662516"/>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t>          </a:t>
            </a:r>
            <a:endParaRPr lang="zh-CN" altLang="en-US" sz="1350" dirty="0"/>
          </a:p>
        </p:txBody>
      </p:sp>
      <p:sp>
        <p:nvSpPr>
          <p:cNvPr id="54" name="灯片编号占位符 1"/>
          <p:cNvSpPr>
            <a:spLocks noGrp="1"/>
          </p:cNvSpPr>
          <p:nvPr>
            <p:ph type="sldNum" sz="quarter" idx="14"/>
          </p:nvPr>
        </p:nvSpPr>
        <p:spPr>
          <a:xfrm>
            <a:off x="8623298" y="6142411"/>
            <a:ext cx="460164" cy="461588"/>
          </a:xfrm>
        </p:spPr>
        <p:txBody>
          <a:bodyPr/>
          <a:lstStyle/>
          <a:p>
            <a:fld id="{27C45CD9-0508-4D1E-923D-4DFDAA610D19}" type="slidenum">
              <a:rPr lang="zh-CN" altLang="en-US" smtClean="0"/>
              <a:t>‹#›</a:t>
            </a:fld>
            <a:endParaRPr lang="zh-CN" altLang="en-US" dirty="0"/>
          </a:p>
        </p:txBody>
      </p:sp>
      <p:grpSp>
        <p:nvGrpSpPr>
          <p:cNvPr id="55" name="组合 54"/>
          <p:cNvGrpSpPr>
            <a:grpSpLocks noChangeAspect="1"/>
          </p:cNvGrpSpPr>
          <p:nvPr userDrawn="1"/>
        </p:nvGrpSpPr>
        <p:grpSpPr>
          <a:xfrm>
            <a:off x="137516" y="6473825"/>
            <a:ext cx="1683197" cy="284152"/>
            <a:chOff x="8729725" y="4570716"/>
            <a:chExt cx="2830513" cy="477838"/>
          </a:xfrm>
          <a:solidFill>
            <a:schemeClr val="accent4"/>
          </a:solidFill>
        </p:grpSpPr>
        <p:sp>
          <p:nvSpPr>
            <p:cNvPr id="56"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41"/>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42"/>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43"/>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图注">
    <p:spTree>
      <p:nvGrpSpPr>
        <p:cNvPr id="1" name=""/>
        <p:cNvGrpSpPr/>
        <p:nvPr/>
      </p:nvGrpSpPr>
      <p:grpSpPr>
        <a:xfrm>
          <a:off x="0" y="0"/>
          <a:ext cx="0" cy="0"/>
          <a:chOff x="0" y="0"/>
          <a:chExt cx="0" cy="0"/>
        </a:xfrm>
      </p:grpSpPr>
      <p:sp>
        <p:nvSpPr>
          <p:cNvPr id="4" name="图片占位符 3"/>
          <p:cNvSpPr>
            <a:spLocks noGrp="1"/>
          </p:cNvSpPr>
          <p:nvPr>
            <p:ph type="pic" sz="quarter" idx="13"/>
          </p:nvPr>
        </p:nvSpPr>
        <p:spPr>
          <a:xfrm>
            <a:off x="228093" y="221381"/>
            <a:ext cx="8124229" cy="5833980"/>
          </a:xfrm>
        </p:spPr>
        <p:txBody>
          <a:bodyPr anchor="t"/>
          <a:lstStyle>
            <a:lvl1pPr algn="ctr">
              <a:defRPr/>
            </a:lvl1pPr>
          </a:lstStyle>
          <a:p>
            <a:endParaRPr lang="zh-CN" altLang="en-US" dirty="0"/>
          </a:p>
        </p:txBody>
      </p:sp>
      <p:sp>
        <p:nvSpPr>
          <p:cNvPr id="9" name="文本占位符 8"/>
          <p:cNvSpPr>
            <a:spLocks noGrp="1"/>
          </p:cNvSpPr>
          <p:nvPr>
            <p:ph type="body" sz="quarter" idx="14" hasCustomPrompt="1"/>
          </p:nvPr>
        </p:nvSpPr>
        <p:spPr>
          <a:xfrm>
            <a:off x="-16989" y="385562"/>
            <a:ext cx="1488080" cy="640515"/>
          </a:xfrm>
          <a:solidFill>
            <a:schemeClr val="accent1"/>
          </a:solidFill>
          <a:effectLst>
            <a:outerShdw dist="127000" dir="2040000" algn="ctr" rotWithShape="0">
              <a:schemeClr val="accent2"/>
            </a:outerShdw>
          </a:effectLst>
        </p:spPr>
        <p:txBody>
          <a:bodyPr wrap="square" lIns="180000" tIns="180000" rIns="180000" bIns="180000">
            <a:spAutoFit/>
          </a:bodyPr>
          <a:lstStyle>
            <a:lvl1pPr marL="0" indent="0" algn="r">
              <a:lnSpc>
                <a:spcPct val="100000"/>
              </a:lnSpc>
              <a:buNone/>
              <a:defRPr sz="1800">
                <a:solidFill>
                  <a:schemeClr val="bg2"/>
                </a:solidFill>
                <a:effectLst/>
              </a:defRPr>
            </a:lvl1pPr>
          </a:lstStyle>
          <a:p>
            <a:pPr lvl="0"/>
            <a:r>
              <a:rPr lang="zh-CN" altLang="en-US" dirty="0"/>
              <a:t>图片说明</a:t>
            </a:r>
          </a:p>
        </p:txBody>
      </p:sp>
      <p:sp>
        <p:nvSpPr>
          <p:cNvPr id="50" name="任意多边形 49"/>
          <p:cNvSpPr/>
          <p:nvPr userDrawn="1"/>
        </p:nvSpPr>
        <p:spPr>
          <a:xfrm>
            <a:off x="1" y="6477000"/>
            <a:ext cx="7919911" cy="381000"/>
          </a:xfrm>
          <a:custGeom>
            <a:avLst/>
            <a:gdLst>
              <a:gd name="connsiteX0" fmla="*/ 0 w 10559881"/>
              <a:gd name="connsiteY0" fmla="*/ 0 h 381000"/>
              <a:gd name="connsiteX1" fmla="*/ 10559881 w 10559881"/>
              <a:gd name="connsiteY1" fmla="*/ 0 h 381000"/>
              <a:gd name="connsiteX2" fmla="*/ 10519784 w 10559881"/>
              <a:gd name="connsiteY2" fmla="*/ 381000 h 381000"/>
              <a:gd name="connsiteX3" fmla="*/ 0 w 10559881"/>
              <a:gd name="connsiteY3" fmla="*/ 381000 h 381000"/>
            </a:gdLst>
            <a:ahLst/>
            <a:cxnLst>
              <a:cxn ang="0">
                <a:pos x="connsiteX0" y="connsiteY0"/>
              </a:cxn>
              <a:cxn ang="0">
                <a:pos x="connsiteX1" y="connsiteY1"/>
              </a:cxn>
              <a:cxn ang="0">
                <a:pos x="connsiteX2" y="connsiteY2"/>
              </a:cxn>
              <a:cxn ang="0">
                <a:pos x="connsiteX3" y="connsiteY3"/>
              </a:cxn>
            </a:cxnLst>
            <a:rect l="l" t="t" r="r" b="b"/>
            <a:pathLst>
              <a:path w="10559881" h="381000">
                <a:moveTo>
                  <a:pt x="0" y="0"/>
                </a:moveTo>
                <a:lnTo>
                  <a:pt x="10559881" y="0"/>
                </a:lnTo>
                <a:lnTo>
                  <a:pt x="10519784" y="381000"/>
                </a:lnTo>
                <a:lnTo>
                  <a:pt x="0" y="38100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1" name="任意多边形 50"/>
          <p:cNvSpPr/>
          <p:nvPr userDrawn="1"/>
        </p:nvSpPr>
        <p:spPr>
          <a:xfrm>
            <a:off x="0" y="6336064"/>
            <a:ext cx="7791672" cy="521937"/>
          </a:xfrm>
          <a:custGeom>
            <a:avLst/>
            <a:gdLst>
              <a:gd name="connsiteX0" fmla="*/ 0 w 10388896"/>
              <a:gd name="connsiteY0" fmla="*/ 0 h 521937"/>
              <a:gd name="connsiteX1" fmla="*/ 10388896 w 10388896"/>
              <a:gd name="connsiteY1" fmla="*/ 0 h 521937"/>
              <a:gd name="connsiteX2" fmla="*/ 10333967 w 10388896"/>
              <a:gd name="connsiteY2" fmla="*/ 521937 h 521937"/>
              <a:gd name="connsiteX3" fmla="*/ 0 w 10388896"/>
              <a:gd name="connsiteY3" fmla="*/ 521937 h 521937"/>
            </a:gdLst>
            <a:ahLst/>
            <a:cxnLst>
              <a:cxn ang="0">
                <a:pos x="connsiteX0" y="connsiteY0"/>
              </a:cxn>
              <a:cxn ang="0">
                <a:pos x="connsiteX1" y="connsiteY1"/>
              </a:cxn>
              <a:cxn ang="0">
                <a:pos x="connsiteX2" y="connsiteY2"/>
              </a:cxn>
              <a:cxn ang="0">
                <a:pos x="connsiteX3" y="connsiteY3"/>
              </a:cxn>
            </a:cxnLst>
            <a:rect l="l" t="t" r="r" b="b"/>
            <a:pathLst>
              <a:path w="10388896" h="521937">
                <a:moveTo>
                  <a:pt x="0" y="0"/>
                </a:moveTo>
                <a:lnTo>
                  <a:pt x="10388896" y="0"/>
                </a:lnTo>
                <a:lnTo>
                  <a:pt x="10333967" y="521937"/>
                </a:lnTo>
                <a:lnTo>
                  <a:pt x="0" y="52193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2" name="任意多边形 51"/>
          <p:cNvSpPr/>
          <p:nvPr userDrawn="1"/>
        </p:nvSpPr>
        <p:spPr>
          <a:xfrm>
            <a:off x="8403167" y="6163733"/>
            <a:ext cx="766052" cy="529167"/>
          </a:xfrm>
          <a:custGeom>
            <a:avLst/>
            <a:gdLst>
              <a:gd name="connsiteX0" fmla="*/ 60660 w 874872"/>
              <a:gd name="connsiteY0" fmla="*/ 0 h 662516"/>
              <a:gd name="connsiteX1" fmla="*/ 874872 w 874872"/>
              <a:gd name="connsiteY1" fmla="*/ 0 h 662516"/>
              <a:gd name="connsiteX2" fmla="*/ 874872 w 874872"/>
              <a:gd name="connsiteY2" fmla="*/ 464985 h 662516"/>
              <a:gd name="connsiteX3" fmla="*/ 856786 w 874872"/>
              <a:gd name="connsiteY3" fmla="*/ 662516 h 662516"/>
              <a:gd name="connsiteX4" fmla="*/ 0 w 874872"/>
              <a:gd name="connsiteY4" fmla="*/ 662516 h 662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872" h="662516">
                <a:moveTo>
                  <a:pt x="60660" y="0"/>
                </a:moveTo>
                <a:lnTo>
                  <a:pt x="874872" y="0"/>
                </a:lnTo>
                <a:lnTo>
                  <a:pt x="874872" y="464985"/>
                </a:lnTo>
                <a:lnTo>
                  <a:pt x="856786" y="662516"/>
                </a:lnTo>
                <a:lnTo>
                  <a:pt x="0" y="66251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t>          </a:t>
            </a:r>
            <a:endParaRPr lang="zh-CN" altLang="en-US" sz="1350" dirty="0"/>
          </a:p>
        </p:txBody>
      </p:sp>
      <p:sp>
        <p:nvSpPr>
          <p:cNvPr id="53" name="任意多边形 52"/>
          <p:cNvSpPr/>
          <p:nvPr userDrawn="1"/>
        </p:nvSpPr>
        <p:spPr>
          <a:xfrm>
            <a:off x="8501632" y="6115049"/>
            <a:ext cx="667589" cy="529167"/>
          </a:xfrm>
          <a:custGeom>
            <a:avLst/>
            <a:gdLst>
              <a:gd name="connsiteX0" fmla="*/ 60660 w 762423"/>
              <a:gd name="connsiteY0" fmla="*/ 0 h 662516"/>
              <a:gd name="connsiteX1" fmla="*/ 762423 w 762423"/>
              <a:gd name="connsiteY1" fmla="*/ 0 h 662516"/>
              <a:gd name="connsiteX2" fmla="*/ 762423 w 762423"/>
              <a:gd name="connsiteY2" fmla="*/ 662516 h 662516"/>
              <a:gd name="connsiteX3" fmla="*/ 0 w 762423"/>
              <a:gd name="connsiteY3" fmla="*/ 662516 h 662516"/>
            </a:gdLst>
            <a:ahLst/>
            <a:cxnLst>
              <a:cxn ang="0">
                <a:pos x="connsiteX0" y="connsiteY0"/>
              </a:cxn>
              <a:cxn ang="0">
                <a:pos x="connsiteX1" y="connsiteY1"/>
              </a:cxn>
              <a:cxn ang="0">
                <a:pos x="connsiteX2" y="connsiteY2"/>
              </a:cxn>
              <a:cxn ang="0">
                <a:pos x="connsiteX3" y="connsiteY3"/>
              </a:cxn>
            </a:cxnLst>
            <a:rect l="l" t="t" r="r" b="b"/>
            <a:pathLst>
              <a:path w="762423" h="662516">
                <a:moveTo>
                  <a:pt x="60660" y="0"/>
                </a:moveTo>
                <a:lnTo>
                  <a:pt x="762423" y="0"/>
                </a:lnTo>
                <a:lnTo>
                  <a:pt x="762423" y="662516"/>
                </a:lnTo>
                <a:lnTo>
                  <a:pt x="0" y="662516"/>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t>          </a:t>
            </a:r>
            <a:endParaRPr lang="zh-CN" altLang="en-US" sz="1350" dirty="0"/>
          </a:p>
        </p:txBody>
      </p:sp>
      <p:sp>
        <p:nvSpPr>
          <p:cNvPr id="54" name="灯片编号占位符 1"/>
          <p:cNvSpPr>
            <a:spLocks noGrp="1"/>
          </p:cNvSpPr>
          <p:nvPr>
            <p:ph type="sldNum" sz="quarter" idx="15"/>
          </p:nvPr>
        </p:nvSpPr>
        <p:spPr>
          <a:xfrm>
            <a:off x="8623298" y="6142411"/>
            <a:ext cx="460164" cy="461588"/>
          </a:xfrm>
        </p:spPr>
        <p:txBody>
          <a:bodyPr/>
          <a:lstStyle/>
          <a:p>
            <a:fld id="{27C45CD9-0508-4D1E-923D-4DFDAA610D19}" type="slidenum">
              <a:rPr lang="zh-CN" altLang="en-US" smtClean="0"/>
              <a:t>‹#›</a:t>
            </a:fld>
            <a:endParaRPr lang="zh-CN" altLang="en-US" dirty="0"/>
          </a:p>
        </p:txBody>
      </p:sp>
      <p:grpSp>
        <p:nvGrpSpPr>
          <p:cNvPr id="55" name="组合 54"/>
          <p:cNvGrpSpPr>
            <a:grpSpLocks noChangeAspect="1"/>
          </p:cNvGrpSpPr>
          <p:nvPr userDrawn="1"/>
        </p:nvGrpSpPr>
        <p:grpSpPr>
          <a:xfrm>
            <a:off x="137516" y="6473825"/>
            <a:ext cx="1683197" cy="284152"/>
            <a:chOff x="8729725" y="4570716"/>
            <a:chExt cx="2830513" cy="477838"/>
          </a:xfrm>
          <a:solidFill>
            <a:schemeClr val="accent4"/>
          </a:solidFill>
        </p:grpSpPr>
        <p:sp>
          <p:nvSpPr>
            <p:cNvPr id="56"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41"/>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42"/>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43"/>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空白-深色">
    <p:bg>
      <p:bgPr>
        <a:solidFill>
          <a:schemeClr val="accent1"/>
        </a:solidFill>
        <a:effectLst/>
      </p:bgPr>
    </p:bg>
    <p:spTree>
      <p:nvGrpSpPr>
        <p:cNvPr id="1" name=""/>
        <p:cNvGrpSpPr/>
        <p:nvPr/>
      </p:nvGrpSpPr>
      <p:grpSpPr>
        <a:xfrm>
          <a:off x="0" y="0"/>
          <a:ext cx="0" cy="0"/>
          <a:chOff x="0" y="0"/>
          <a:chExt cx="0" cy="0"/>
        </a:xfrm>
      </p:grpSpPr>
      <p:sp>
        <p:nvSpPr>
          <p:cNvPr id="4" name="任意多边形 3"/>
          <p:cNvSpPr/>
          <p:nvPr userDrawn="1"/>
        </p:nvSpPr>
        <p:spPr>
          <a:xfrm>
            <a:off x="1" y="-3176"/>
            <a:ext cx="9143999" cy="6861175"/>
          </a:xfrm>
          <a:custGeom>
            <a:avLst/>
            <a:gdLst>
              <a:gd name="connsiteX0" fmla="*/ 0 w 9116459"/>
              <a:gd name="connsiteY0" fmla="*/ 0 h 6861175"/>
              <a:gd name="connsiteX1" fmla="*/ 9116459 w 9116459"/>
              <a:gd name="connsiteY1" fmla="*/ 0 h 6861175"/>
              <a:gd name="connsiteX2" fmla="*/ 9116459 w 9116459"/>
              <a:gd name="connsiteY2" fmla="*/ 6861175 h 6861175"/>
              <a:gd name="connsiteX3" fmla="*/ 0 w 9116459"/>
              <a:gd name="connsiteY3" fmla="*/ 6861175 h 6861175"/>
            </a:gdLst>
            <a:ahLst/>
            <a:cxnLst>
              <a:cxn ang="0">
                <a:pos x="connsiteX0" y="connsiteY0"/>
              </a:cxn>
              <a:cxn ang="0">
                <a:pos x="connsiteX1" y="connsiteY1"/>
              </a:cxn>
              <a:cxn ang="0">
                <a:pos x="connsiteX2" y="connsiteY2"/>
              </a:cxn>
              <a:cxn ang="0">
                <a:pos x="connsiteX3" y="connsiteY3"/>
              </a:cxn>
            </a:cxnLst>
            <a:rect l="l" t="t" r="r" b="b"/>
            <a:pathLst>
              <a:path w="9116459" h="6861175">
                <a:moveTo>
                  <a:pt x="0" y="0"/>
                </a:moveTo>
                <a:lnTo>
                  <a:pt x="9116459" y="0"/>
                </a:lnTo>
                <a:lnTo>
                  <a:pt x="9116459" y="6861175"/>
                </a:lnTo>
                <a:lnTo>
                  <a:pt x="0" y="6861175"/>
                </a:lnTo>
                <a:close/>
              </a:path>
            </a:pathLst>
          </a:cu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 name="内容占位符 2"/>
          <p:cNvSpPr>
            <a:spLocks noGrp="1"/>
          </p:cNvSpPr>
          <p:nvPr>
            <p:ph idx="1" hasCustomPrompt="1"/>
          </p:nvPr>
        </p:nvSpPr>
        <p:spPr>
          <a:xfrm>
            <a:off x="544067" y="781579"/>
            <a:ext cx="8055866" cy="529166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灯片编号占位符 5"/>
          <p:cNvSpPr>
            <a:spLocks noGrp="1"/>
          </p:cNvSpPr>
          <p:nvPr>
            <p:ph type="sldNum" sz="quarter" idx="4"/>
          </p:nvPr>
        </p:nvSpPr>
        <p:spPr>
          <a:xfrm>
            <a:off x="8623298" y="6142411"/>
            <a:ext cx="460164" cy="461588"/>
          </a:xfrm>
          <a:prstGeom prst="rect">
            <a:avLst/>
          </a:prstGeom>
        </p:spPr>
        <p:txBody>
          <a:bodyPr vert="horz" lIns="91440" tIns="45720" rIns="91440" bIns="45720" rtlCol="0" anchor="ctr"/>
          <a:lstStyle>
            <a:lvl1pPr algn="ctr">
              <a:defRPr sz="2000" b="1">
                <a:solidFill>
                  <a:schemeClr val="accent3"/>
                </a:solidFill>
                <a:latin typeface="+mn-lt"/>
              </a:defRPr>
            </a:lvl1pPr>
          </a:lstStyle>
          <a:p>
            <a:fld id="{27C45CD9-0508-4D1E-923D-4DFDAA610D19}" type="slidenum">
              <a:rPr lang="zh-CN" altLang="en-US" smtClean="0"/>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5.xml"/><Relationship Id="rId1" Type="http://schemas.openxmlformats.org/officeDocument/2006/relationships/tags" Target="../tags/tag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5.xml"/><Relationship Id="rId1" Type="http://schemas.openxmlformats.org/officeDocument/2006/relationships/vmlDrawing" Target="../drawings/vmlDrawing1.vml"/><Relationship Id="rId4" Type="http://schemas.openxmlformats.org/officeDocument/2006/relationships/image" Target="../media/image14.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5.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a:t>AI</a:t>
            </a:r>
            <a:r>
              <a:rPr lang="zh-CN" altLang="en-US" dirty="0"/>
              <a:t>网络爬虫工具</a:t>
            </a:r>
          </a:p>
        </p:txBody>
      </p:sp>
      <p:sp>
        <p:nvSpPr>
          <p:cNvPr id="5" name="副标题 4"/>
          <p:cNvSpPr>
            <a:spLocks noGrp="1"/>
          </p:cNvSpPr>
          <p:nvPr>
            <p:ph type="subTitle" idx="1"/>
          </p:nvPr>
        </p:nvSpPr>
        <p:spPr/>
        <p:txBody>
          <a:bodyPr/>
          <a:lstStyle/>
          <a:p>
            <a:r>
              <a:rPr lang="zh-CN" altLang="en-US"/>
              <a:t>报告人 周勤峰</a:t>
            </a:r>
            <a:r>
              <a:rPr lang="en-US" altLang="zh-CN"/>
              <a:t> </a:t>
            </a:r>
            <a:r>
              <a:rPr lang="zh-CN" altLang="en-US"/>
              <a:t>徐宁川</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初步产品要求文档</a:t>
            </a:r>
          </a:p>
        </p:txBody>
      </p:sp>
      <p:sp>
        <p:nvSpPr>
          <p:cNvPr id="5" name="灯片编号占位符 4"/>
          <p:cNvSpPr>
            <a:spLocks noGrp="1"/>
          </p:cNvSpPr>
          <p:nvPr>
            <p:ph type="sldNum" sz="quarter" idx="14"/>
          </p:nvPr>
        </p:nvSpPr>
        <p:spPr/>
        <p:txBody>
          <a:bodyPr/>
          <a:lstStyle/>
          <a:p>
            <a:fld id="{27C45CD9-0508-4D1E-923D-4DFDAA610D19}" type="slidenum">
              <a:rPr lang="zh-CN" altLang="en-US" smtClean="0"/>
              <a:t>10</a:t>
            </a:fld>
            <a:endParaRPr lang="zh-CN" altLang="en-US" dirty="0"/>
          </a:p>
        </p:txBody>
      </p:sp>
      <p:graphicFrame>
        <p:nvGraphicFramePr>
          <p:cNvPr id="4" name="表格 3"/>
          <p:cNvGraphicFramePr/>
          <p:nvPr>
            <p:custDataLst>
              <p:tags r:id="rId1"/>
            </p:custDataLst>
          </p:nvPr>
        </p:nvGraphicFramePr>
        <p:xfrm>
          <a:off x="457200" y="1227455"/>
          <a:ext cx="3597275" cy="4803775"/>
        </p:xfrm>
        <a:graphic>
          <a:graphicData uri="http://schemas.openxmlformats.org/drawingml/2006/table">
            <a:tbl>
              <a:tblPr/>
              <a:tblGrid>
                <a:gridCol w="869950">
                  <a:extLst>
                    <a:ext uri="{9D8B030D-6E8A-4147-A177-3AD203B41FA5}">
                      <a16:colId xmlns:a16="http://schemas.microsoft.com/office/drawing/2014/main" val="20000"/>
                    </a:ext>
                  </a:extLst>
                </a:gridCol>
                <a:gridCol w="2727325">
                  <a:extLst>
                    <a:ext uri="{9D8B030D-6E8A-4147-A177-3AD203B41FA5}">
                      <a16:colId xmlns:a16="http://schemas.microsoft.com/office/drawing/2014/main" val="20001"/>
                    </a:ext>
                  </a:extLst>
                </a:gridCol>
              </a:tblGrid>
              <a:tr h="452120">
                <a:tc>
                  <a:txBody>
                    <a:bodyPr/>
                    <a:lstStyle/>
                    <a:p>
                      <a:pPr marL="40005" indent="0" algn="ctr">
                        <a:spcBef>
                          <a:spcPct val="0"/>
                        </a:spcBef>
                        <a:spcAft>
                          <a:spcPct val="0"/>
                        </a:spcAft>
                      </a:pPr>
                      <a:r>
                        <a:rPr lang="zh-CN" sz="1200" b="1">
                          <a:latin typeface="宋体" panose="02010600030101010101" pitchFamily="2" charset="-122"/>
                          <a:ea typeface="宋体" panose="02010600030101010101" pitchFamily="2" charset="-122"/>
                        </a:rPr>
                        <a:t>模块</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ctr">
                        <a:spcBef>
                          <a:spcPct val="0"/>
                        </a:spcBef>
                        <a:spcAft>
                          <a:spcPct val="0"/>
                        </a:spcAft>
                      </a:pPr>
                      <a:r>
                        <a:rPr lang="zh-CN" sz="1200" b="1">
                          <a:latin typeface="宋体" panose="02010600030101010101" pitchFamily="2" charset="-122"/>
                          <a:ea typeface="宋体" panose="02010600030101010101" pitchFamily="2" charset="-122"/>
                        </a:rPr>
                        <a:t>特点及功能</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0"/>
                  </a:ext>
                </a:extLst>
              </a:tr>
              <a:tr h="452120">
                <a:tc>
                  <a:txBody>
                    <a:bodyPr/>
                    <a:lstStyle/>
                    <a:p>
                      <a:pPr marL="40005" indent="0" algn="l">
                        <a:spcBef>
                          <a:spcPct val="0"/>
                        </a:spcBef>
                        <a:spcAft>
                          <a:spcPct val="0"/>
                        </a:spcAft>
                      </a:pPr>
                      <a:r>
                        <a:rPr lang="zh-CN" sz="1200">
                          <a:latin typeface="Calibri" panose="020F0502020204030204"/>
                          <a:ea typeface="宋体" panose="02010600030101010101" pitchFamily="2" charset="-122"/>
                        </a:rPr>
                        <a:t>数据爬取</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用于爬取网络数据信息</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1"/>
                  </a:ext>
                </a:extLst>
              </a:tr>
              <a:tr h="861695">
                <a:tc>
                  <a:txBody>
                    <a:bodyPr/>
                    <a:lstStyle/>
                    <a:p>
                      <a:pPr marL="40005" indent="0" algn="l">
                        <a:spcBef>
                          <a:spcPct val="0"/>
                        </a:spcBef>
                        <a:spcAft>
                          <a:spcPct val="0"/>
                        </a:spcAft>
                      </a:pPr>
                      <a:r>
                        <a:rPr lang="zh-CN" sz="1200">
                          <a:latin typeface="Calibri" panose="020F0502020204030204"/>
                          <a:ea typeface="宋体" panose="02010600030101010101" pitchFamily="2" charset="-122"/>
                        </a:rPr>
                        <a:t>计算指标</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Calibri" panose="020F0502020204030204"/>
                          <a:ea typeface="宋体" panose="02010600030101010101" pitchFamily="2" charset="-122"/>
                        </a:rPr>
                        <a:t>实时收集</a:t>
                      </a:r>
                      <a:r>
                        <a:rPr lang="en-US" altLang="zh-CN" sz="1200">
                          <a:latin typeface="Calibri" panose="020F0502020204030204"/>
                          <a:ea typeface="Calibri" panose="020F0502020204030204"/>
                        </a:rPr>
                        <a:t>up</a:t>
                      </a:r>
                      <a:r>
                        <a:rPr lang="zh-CN" sz="1200">
                          <a:latin typeface="Calibri" panose="020F0502020204030204"/>
                          <a:ea typeface="宋体" panose="02010600030101010101" pitchFamily="2" charset="-122"/>
                        </a:rPr>
                        <a:t>主点赞、收藏、评论、推荐、粉丝等数据并进行统计</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2"/>
                  </a:ext>
                </a:extLst>
              </a:tr>
              <a:tr h="862330">
                <a:tc>
                  <a:txBody>
                    <a:bodyPr/>
                    <a:lstStyle/>
                    <a:p>
                      <a:pPr marL="40005" indent="0" algn="l">
                        <a:spcBef>
                          <a:spcPct val="0"/>
                        </a:spcBef>
                        <a:spcAft>
                          <a:spcPct val="0"/>
                        </a:spcAft>
                      </a:pPr>
                      <a:r>
                        <a:rPr lang="zh-CN" sz="1200">
                          <a:latin typeface="Calibri" panose="020F0502020204030204"/>
                          <a:ea typeface="宋体" panose="02010600030101010101" pitchFamily="2" charset="-122"/>
                        </a:rPr>
                        <a:t>情感分析</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Calibri" panose="020F0502020204030204"/>
                          <a:ea typeface="宋体" panose="02010600030101010101" pitchFamily="2" charset="-122"/>
                        </a:rPr>
                        <a:t>分析评论情感随时间的变化趋势，帮助用户了解评论的整体情感动向</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3"/>
                  </a:ext>
                </a:extLst>
              </a:tr>
              <a:tr h="861695">
                <a:tc>
                  <a:txBody>
                    <a:bodyPr/>
                    <a:lstStyle/>
                    <a:p>
                      <a:pPr marL="40005" indent="0" algn="l">
                        <a:spcBef>
                          <a:spcPct val="0"/>
                        </a:spcBef>
                        <a:spcAft>
                          <a:spcPct val="0"/>
                        </a:spcAft>
                      </a:pPr>
                      <a:r>
                        <a:rPr lang="zh-CN" sz="1200">
                          <a:latin typeface="Calibri" panose="020F0502020204030204"/>
                          <a:ea typeface="宋体" panose="02010600030101010101" pitchFamily="2" charset="-122"/>
                        </a:rPr>
                        <a:t>用户画像</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Calibri" panose="020F0502020204030204"/>
                          <a:ea typeface="宋体" panose="02010600030101010101" pitchFamily="2" charset="-122"/>
                        </a:rPr>
                        <a:t>提取关键特征，如使用的关键词、表情等，通过数据关联将不同特征关联起来，形成用户画像的完整信息</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4"/>
                  </a:ext>
                </a:extLst>
              </a:tr>
              <a:tr h="861695">
                <a:tc>
                  <a:txBody>
                    <a:bodyPr/>
                    <a:lstStyle/>
                    <a:p>
                      <a:pPr marL="40005" indent="0" algn="l">
                        <a:spcBef>
                          <a:spcPct val="0"/>
                        </a:spcBef>
                        <a:spcAft>
                          <a:spcPct val="0"/>
                        </a:spcAft>
                      </a:pPr>
                      <a:r>
                        <a:rPr lang="zh-CN" sz="1200">
                          <a:latin typeface="Calibri" panose="020F0502020204030204"/>
                          <a:ea typeface="宋体" panose="02010600030101010101" pitchFamily="2" charset="-122"/>
                        </a:rPr>
                        <a:t>用户界面</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Calibri" panose="020F0502020204030204"/>
                          <a:ea typeface="宋体" panose="02010600030101010101" pitchFamily="2" charset="-122"/>
                        </a:rPr>
                        <a:t>设计用户友好的界面，包括图表、表格等元素，然后通过数据呈现将计算结果以直观的方式在界面上展示</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5"/>
                  </a:ext>
                </a:extLst>
              </a:tr>
              <a:tr h="452120">
                <a:tc>
                  <a:txBody>
                    <a:bodyPr/>
                    <a:lstStyle/>
                    <a:p>
                      <a:pPr marL="40005" indent="0" algn="l">
                        <a:spcBef>
                          <a:spcPct val="0"/>
                        </a:spcBef>
                        <a:spcAft>
                          <a:spcPct val="0"/>
                        </a:spcAft>
                      </a:pPr>
                      <a:r>
                        <a:rPr lang="zh-CN" sz="1200">
                          <a:latin typeface="Calibri" panose="020F0502020204030204"/>
                          <a:ea typeface="宋体" panose="02010600030101010101" pitchFamily="2" charset="-122"/>
                        </a:rPr>
                        <a:t>系统管理</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Calibri" panose="020F0502020204030204"/>
                          <a:ea typeface="宋体" panose="02010600030101010101" pitchFamily="2" charset="-122"/>
                        </a:rPr>
                        <a:t>实现用户认证与权限管理和日志记录</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6"/>
                  </a:ext>
                </a:extLst>
              </a:tr>
            </a:tbl>
          </a:graphicData>
        </a:graphic>
      </p:graphicFrame>
      <p:pic>
        <p:nvPicPr>
          <p:cNvPr id="8" name="图片 7"/>
          <p:cNvPicPr>
            <a:picLocks noChangeAspect="1"/>
          </p:cNvPicPr>
          <p:nvPr/>
        </p:nvPicPr>
        <p:blipFill>
          <a:blip r:embed="rId3"/>
          <a:stretch>
            <a:fillRect/>
          </a:stretch>
        </p:blipFill>
        <p:spPr>
          <a:xfrm>
            <a:off x="6571615" y="1678305"/>
            <a:ext cx="2572385" cy="1711325"/>
          </a:xfrm>
          <a:prstGeom prst="rect">
            <a:avLst/>
          </a:prstGeom>
        </p:spPr>
      </p:pic>
      <p:pic>
        <p:nvPicPr>
          <p:cNvPr id="9" name="图片 8"/>
          <p:cNvPicPr>
            <a:picLocks noChangeAspect="1"/>
          </p:cNvPicPr>
          <p:nvPr/>
        </p:nvPicPr>
        <p:blipFill>
          <a:blip r:embed="rId4"/>
          <a:stretch>
            <a:fillRect/>
          </a:stretch>
        </p:blipFill>
        <p:spPr>
          <a:xfrm>
            <a:off x="4080510" y="1677670"/>
            <a:ext cx="2517140" cy="1711960"/>
          </a:xfrm>
          <a:prstGeom prst="rect">
            <a:avLst/>
          </a:prstGeom>
        </p:spPr>
      </p:pic>
      <p:pic>
        <p:nvPicPr>
          <p:cNvPr id="10" name="图片 9"/>
          <p:cNvPicPr>
            <a:picLocks noChangeAspect="1"/>
          </p:cNvPicPr>
          <p:nvPr/>
        </p:nvPicPr>
        <p:blipFill>
          <a:blip r:embed="rId5"/>
          <a:stretch>
            <a:fillRect/>
          </a:stretch>
        </p:blipFill>
        <p:spPr>
          <a:xfrm>
            <a:off x="4080510" y="4247515"/>
            <a:ext cx="2516505" cy="1784350"/>
          </a:xfrm>
          <a:prstGeom prst="rect">
            <a:avLst/>
          </a:prstGeom>
        </p:spPr>
      </p:pic>
      <p:pic>
        <p:nvPicPr>
          <p:cNvPr id="11" name="图片 10"/>
          <p:cNvPicPr>
            <a:picLocks noChangeAspect="1"/>
          </p:cNvPicPr>
          <p:nvPr/>
        </p:nvPicPr>
        <p:blipFill>
          <a:blip r:embed="rId6"/>
          <a:stretch>
            <a:fillRect/>
          </a:stretch>
        </p:blipFill>
        <p:spPr>
          <a:xfrm>
            <a:off x="6597015" y="4247515"/>
            <a:ext cx="2552065" cy="1783715"/>
          </a:xfrm>
          <a:prstGeom prst="rect">
            <a:avLst/>
          </a:prstGeom>
        </p:spPr>
      </p:pic>
      <p:sp>
        <p:nvSpPr>
          <p:cNvPr id="12" name="文本框 11"/>
          <p:cNvSpPr txBox="1"/>
          <p:nvPr/>
        </p:nvSpPr>
        <p:spPr>
          <a:xfrm>
            <a:off x="457200" y="859155"/>
            <a:ext cx="4572000" cy="368300"/>
          </a:xfrm>
          <a:prstGeom prst="rect">
            <a:avLst/>
          </a:prstGeom>
          <a:noFill/>
        </p:spPr>
        <p:txBody>
          <a:bodyPr wrap="square" rtlCol="0" anchor="t">
            <a:spAutoFit/>
          </a:bodyPr>
          <a:lstStyle/>
          <a:p>
            <a:r>
              <a:rPr lang="zh-CN" altLang="en-US" dirty="0">
                <a:sym typeface="+mn-ea"/>
              </a:rPr>
              <a:t>产品范围说明</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用户故事列表</a:t>
            </a:r>
          </a:p>
        </p:txBody>
      </p:sp>
      <p:sp>
        <p:nvSpPr>
          <p:cNvPr id="3" name="内容占位符 2"/>
          <p:cNvSpPr>
            <a:spLocks noGrp="1"/>
          </p:cNvSpPr>
          <p:nvPr>
            <p:ph idx="1"/>
          </p:nvPr>
        </p:nvSpPr>
        <p:spPr/>
        <p:txBody>
          <a:bodyPr/>
          <a:lstStyle/>
          <a:p>
            <a:r>
              <a:rPr lang="en-US" altLang="zh-CN" sz="1600" dirty="0"/>
              <a:t>US-01.</a:t>
            </a:r>
            <a:r>
              <a:rPr lang="zh-CN" altLang="en-US" sz="1600" dirty="0"/>
              <a:t>作为一名</a:t>
            </a:r>
            <a:r>
              <a:rPr lang="en-US" altLang="zh-CN" sz="1600" dirty="0"/>
              <a:t> B</a:t>
            </a:r>
            <a:r>
              <a:rPr lang="zh-CN" altLang="en-US" sz="1600" dirty="0"/>
              <a:t>站</a:t>
            </a:r>
            <a:r>
              <a:rPr lang="en-US" altLang="zh-CN" sz="1600" dirty="0"/>
              <a:t> UP </a:t>
            </a:r>
            <a:r>
              <a:rPr lang="zh-CN" altLang="en-US" sz="1600" dirty="0"/>
              <a:t>主，我希望能够</a:t>
            </a:r>
            <a:r>
              <a:rPr lang="zh-CN" altLang="en-US" sz="1600" dirty="0">
                <a:solidFill>
                  <a:schemeClr val="accent5"/>
                </a:solidFill>
              </a:rPr>
              <a:t>查看视频的播放、评论、点赞</a:t>
            </a:r>
            <a:r>
              <a:rPr lang="zh-CN" altLang="en-US" sz="1600" dirty="0"/>
              <a:t>等数据，以便了解内容传播效果。</a:t>
            </a:r>
          </a:p>
          <a:p>
            <a:r>
              <a:rPr lang="en-US" altLang="zh-CN" sz="1600" dirty="0"/>
              <a:t>US-02. </a:t>
            </a:r>
            <a:r>
              <a:rPr lang="zh-CN" altLang="en-US" sz="1600" dirty="0"/>
              <a:t>作为一名</a:t>
            </a:r>
            <a:r>
              <a:rPr lang="en-US" altLang="zh-CN" sz="1600" dirty="0"/>
              <a:t> B</a:t>
            </a:r>
            <a:r>
              <a:rPr lang="zh-CN" altLang="en-US" sz="1600" dirty="0"/>
              <a:t>站</a:t>
            </a:r>
            <a:r>
              <a:rPr lang="en-US" altLang="zh-CN" sz="1600" dirty="0"/>
              <a:t> UP </a:t>
            </a:r>
            <a:r>
              <a:rPr lang="zh-CN" altLang="en-US" sz="1600" dirty="0"/>
              <a:t>主，我希望获取</a:t>
            </a:r>
            <a:r>
              <a:rPr lang="zh-CN" altLang="en-US" sz="1600" dirty="0">
                <a:solidFill>
                  <a:schemeClr val="accent5"/>
                </a:solidFill>
              </a:rPr>
              <a:t>粉丝的画像信息（性别、地区、年龄）</a:t>
            </a:r>
            <a:r>
              <a:rPr lang="zh-CN" altLang="en-US" sz="1600" dirty="0"/>
              <a:t>，以便制作更精准的内容。</a:t>
            </a:r>
          </a:p>
          <a:p>
            <a:r>
              <a:rPr lang="en-US" altLang="zh-CN" sz="1600" dirty="0"/>
              <a:t>US-03. </a:t>
            </a:r>
            <a:r>
              <a:rPr lang="zh-CN" altLang="en-US" sz="1600" dirty="0"/>
              <a:t>作为一名</a:t>
            </a:r>
            <a:r>
              <a:rPr lang="en-US" altLang="zh-CN" sz="1600" dirty="0"/>
              <a:t> B</a:t>
            </a:r>
            <a:r>
              <a:rPr lang="zh-CN" altLang="en-US" sz="1600" dirty="0"/>
              <a:t>站</a:t>
            </a:r>
            <a:r>
              <a:rPr lang="en-US" altLang="zh-CN" sz="1600" dirty="0"/>
              <a:t> UP </a:t>
            </a:r>
            <a:r>
              <a:rPr lang="zh-CN" altLang="en-US" sz="1600" dirty="0"/>
              <a:t>主，我希望分</a:t>
            </a:r>
            <a:r>
              <a:rPr lang="zh-CN" altLang="en-US" sz="1600" dirty="0">
                <a:solidFill>
                  <a:schemeClr val="accent5"/>
                </a:solidFill>
              </a:rPr>
              <a:t>析评论的情绪倾向</a:t>
            </a:r>
            <a:r>
              <a:rPr lang="zh-CN" altLang="en-US" sz="1600" dirty="0"/>
              <a:t>，以便及时发现负面反馈。</a:t>
            </a:r>
          </a:p>
          <a:p>
            <a:r>
              <a:rPr lang="en-US" altLang="zh-CN" sz="1600" dirty="0"/>
              <a:t>US-04. </a:t>
            </a:r>
            <a:r>
              <a:rPr lang="zh-CN" altLang="en-US" sz="1600" dirty="0"/>
              <a:t>作为一名</a:t>
            </a:r>
            <a:r>
              <a:rPr lang="en-US" altLang="zh-CN" sz="1600" dirty="0"/>
              <a:t> B</a:t>
            </a:r>
            <a:r>
              <a:rPr lang="zh-CN" altLang="en-US" sz="1600" dirty="0"/>
              <a:t>站</a:t>
            </a:r>
            <a:r>
              <a:rPr lang="en-US" altLang="zh-CN" sz="1600" dirty="0"/>
              <a:t> UP </a:t>
            </a:r>
            <a:r>
              <a:rPr lang="zh-CN" altLang="en-US" sz="1600" dirty="0"/>
              <a:t>主，我希望当</a:t>
            </a:r>
            <a:r>
              <a:rPr lang="zh-CN" altLang="en-US" sz="1600" dirty="0">
                <a:solidFill>
                  <a:schemeClr val="accent5"/>
                </a:solidFill>
              </a:rPr>
              <a:t>评论中负面情绪激增时收到通知</a:t>
            </a:r>
            <a:r>
              <a:rPr lang="zh-CN" altLang="en-US" sz="1600" dirty="0"/>
              <a:t>，以防止舆情风险。</a:t>
            </a:r>
          </a:p>
          <a:p>
            <a:r>
              <a:rPr lang="en-US" altLang="zh-CN" sz="1600" dirty="0"/>
              <a:t>US-05. </a:t>
            </a:r>
            <a:r>
              <a:rPr lang="zh-CN" altLang="en-US" sz="1600" dirty="0"/>
              <a:t>作为一名</a:t>
            </a:r>
            <a:r>
              <a:rPr lang="en-US" altLang="zh-CN" sz="1600" dirty="0"/>
              <a:t> B</a:t>
            </a:r>
            <a:r>
              <a:rPr lang="zh-CN" altLang="en-US" sz="1600" dirty="0"/>
              <a:t>站</a:t>
            </a:r>
            <a:r>
              <a:rPr lang="en-US" altLang="zh-CN" sz="1600" dirty="0"/>
              <a:t> UP </a:t>
            </a:r>
            <a:r>
              <a:rPr lang="zh-CN" altLang="en-US" sz="1600" dirty="0"/>
              <a:t>主，我希望可以</a:t>
            </a:r>
            <a:r>
              <a:rPr lang="zh-CN" altLang="en-US" sz="1600" dirty="0">
                <a:solidFill>
                  <a:schemeClr val="accent5"/>
                </a:solidFill>
              </a:rPr>
              <a:t>导出我的分析数据为PDF报告</a:t>
            </a:r>
            <a:r>
              <a:rPr lang="zh-CN" altLang="en-US" sz="1600" dirty="0"/>
              <a:t>，方便团队内部汇报或保存历史记录。</a:t>
            </a:r>
          </a:p>
          <a:p>
            <a:r>
              <a:rPr lang="en-US" altLang="zh-CN" sz="1600" dirty="0"/>
              <a:t>US-06.</a:t>
            </a:r>
            <a:r>
              <a:rPr lang="zh-CN" altLang="en-US" sz="1600" dirty="0"/>
              <a:t>作为一名</a:t>
            </a:r>
            <a:r>
              <a:rPr lang="en-US" altLang="zh-CN" sz="1600" dirty="0"/>
              <a:t>UP</a:t>
            </a:r>
            <a:r>
              <a:rPr lang="zh-CN" altLang="en-US" sz="1600" dirty="0"/>
              <a:t>主，我希望能收</a:t>
            </a:r>
            <a:r>
              <a:rPr lang="zh-CN" altLang="en-US" sz="1600" dirty="0">
                <a:solidFill>
                  <a:schemeClr val="accent5"/>
                </a:solidFill>
              </a:rPr>
              <a:t>到评论情绪异常的提醒</a:t>
            </a:r>
            <a:r>
              <a:rPr lang="zh-CN" altLang="en-US" sz="1600" dirty="0"/>
              <a:t>，以便及时调整或修改视频风格和内容。</a:t>
            </a:r>
          </a:p>
          <a:p>
            <a:r>
              <a:rPr lang="en-US" altLang="zh-CN" sz="1600" dirty="0"/>
              <a:t>US-07.</a:t>
            </a:r>
            <a:r>
              <a:rPr lang="zh-CN" altLang="en-US" sz="1600" dirty="0"/>
              <a:t>作为一名</a:t>
            </a:r>
            <a:r>
              <a:rPr lang="en-US" altLang="zh-CN" sz="1600" dirty="0"/>
              <a:t>UP</a:t>
            </a:r>
            <a:r>
              <a:rPr lang="zh-CN" altLang="en-US" sz="1600" dirty="0"/>
              <a:t>主，我希望可以</a:t>
            </a:r>
            <a:r>
              <a:rPr lang="zh-CN" altLang="en-US" sz="1600" dirty="0">
                <a:solidFill>
                  <a:schemeClr val="accent5"/>
                </a:solidFill>
              </a:rPr>
              <a:t>筛选某段时间内的视频数据</a:t>
            </a:r>
            <a:r>
              <a:rPr lang="zh-CN" altLang="en-US" sz="1600" dirty="0"/>
              <a:t>，查看那段时间的创作效果。</a:t>
            </a:r>
          </a:p>
        </p:txBody>
      </p:sp>
      <p:sp>
        <p:nvSpPr>
          <p:cNvPr id="5" name="灯片编号占位符 4"/>
          <p:cNvSpPr>
            <a:spLocks noGrp="1"/>
          </p:cNvSpPr>
          <p:nvPr>
            <p:ph type="sldNum" sz="quarter" idx="14"/>
          </p:nvPr>
        </p:nvSpPr>
        <p:spPr/>
        <p:txBody>
          <a:bodyPr/>
          <a:lstStyle/>
          <a:p>
            <a:fld id="{27C45CD9-0508-4D1E-923D-4DFDAA610D19}" type="slidenum">
              <a:rPr lang="zh-CN" altLang="en-US" smtClean="0"/>
              <a:t>11</a:t>
            </a:fld>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需求分析模型</a:t>
            </a:r>
          </a:p>
        </p:txBody>
      </p:sp>
      <p:sp>
        <p:nvSpPr>
          <p:cNvPr id="5" name="灯片编号占位符 4"/>
          <p:cNvSpPr>
            <a:spLocks noGrp="1"/>
          </p:cNvSpPr>
          <p:nvPr>
            <p:ph type="sldNum" sz="quarter" idx="14"/>
          </p:nvPr>
        </p:nvSpPr>
        <p:spPr/>
        <p:txBody>
          <a:bodyPr/>
          <a:lstStyle/>
          <a:p>
            <a:fld id="{27C45CD9-0508-4D1E-923D-4DFDAA610D19}" type="slidenum">
              <a:rPr lang="zh-CN" altLang="en-US" smtClean="0"/>
              <a:t>12</a:t>
            </a:fld>
            <a:endParaRPr lang="zh-CN" altLang="en-US" dirty="0"/>
          </a:p>
        </p:txBody>
      </p:sp>
      <p:pic>
        <p:nvPicPr>
          <p:cNvPr id="7" name="图片 6">
            <a:extLst>
              <a:ext uri="{FF2B5EF4-FFF2-40B4-BE49-F238E27FC236}">
                <a16:creationId xmlns:a16="http://schemas.microsoft.com/office/drawing/2014/main" id="{196BA99D-FEFE-4F0C-B170-41621DA30C26}"/>
              </a:ext>
            </a:extLst>
          </p:cNvPr>
          <p:cNvPicPr/>
          <p:nvPr/>
        </p:nvPicPr>
        <p:blipFill>
          <a:blip r:embed="rId2"/>
          <a:stretch>
            <a:fillRect/>
          </a:stretch>
        </p:blipFill>
        <p:spPr>
          <a:xfrm>
            <a:off x="4572000" y="910590"/>
            <a:ext cx="3553460" cy="4668520"/>
          </a:xfrm>
          <a:prstGeom prst="rect">
            <a:avLst/>
          </a:prstGeom>
          <a:noFill/>
          <a:ln>
            <a:noFill/>
          </a:ln>
        </p:spPr>
      </p:pic>
      <p:pic>
        <p:nvPicPr>
          <p:cNvPr id="8" name="图片 7">
            <a:extLst>
              <a:ext uri="{FF2B5EF4-FFF2-40B4-BE49-F238E27FC236}">
                <a16:creationId xmlns:a16="http://schemas.microsoft.com/office/drawing/2014/main" id="{64045021-5524-4F5A-96C8-0A4C8DC4FA29}"/>
              </a:ext>
            </a:extLst>
          </p:cNvPr>
          <p:cNvPicPr/>
          <p:nvPr/>
        </p:nvPicPr>
        <p:blipFill>
          <a:blip r:embed="rId3"/>
          <a:stretch>
            <a:fillRect/>
          </a:stretch>
        </p:blipFill>
        <p:spPr>
          <a:xfrm>
            <a:off x="568100" y="1450669"/>
            <a:ext cx="3342640" cy="2717800"/>
          </a:xfrm>
          <a:prstGeom prst="rect">
            <a:avLst/>
          </a:prstGeom>
          <a:noFill/>
          <a:ln>
            <a:noFill/>
          </a:ln>
        </p:spPr>
      </p:pic>
      <p:sp>
        <p:nvSpPr>
          <p:cNvPr id="9" name="文本框 8">
            <a:extLst>
              <a:ext uri="{FF2B5EF4-FFF2-40B4-BE49-F238E27FC236}">
                <a16:creationId xmlns:a16="http://schemas.microsoft.com/office/drawing/2014/main" id="{FFF2EBD2-A556-4741-934D-34372D3BA9EC}"/>
              </a:ext>
            </a:extLst>
          </p:cNvPr>
          <p:cNvSpPr txBox="1"/>
          <p:nvPr/>
        </p:nvSpPr>
        <p:spPr>
          <a:xfrm>
            <a:off x="457200" y="910590"/>
            <a:ext cx="4572000" cy="368300"/>
          </a:xfrm>
          <a:prstGeom prst="rect">
            <a:avLst/>
          </a:prstGeom>
          <a:noFill/>
        </p:spPr>
        <p:txBody>
          <a:bodyPr wrap="square" rtlCol="0" anchor="t">
            <a:spAutoFit/>
          </a:bodyPr>
          <a:lstStyle/>
          <a:p>
            <a:r>
              <a:rPr lang="zh-CN" altLang="en-US" dirty="0">
                <a:sym typeface="+mn-ea"/>
              </a:rPr>
              <a:t>系统用例图</a:t>
            </a:r>
          </a:p>
        </p:txBody>
      </p:sp>
    </p:spTree>
    <p:extLst>
      <p:ext uri="{BB962C8B-B14F-4D97-AF65-F5344CB8AC3E}">
        <p14:creationId xmlns:p14="http://schemas.microsoft.com/office/powerpoint/2010/main" val="18797325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需求分析模型</a:t>
            </a:r>
          </a:p>
        </p:txBody>
      </p:sp>
      <p:sp>
        <p:nvSpPr>
          <p:cNvPr id="5" name="灯片编号占位符 4"/>
          <p:cNvSpPr>
            <a:spLocks noGrp="1"/>
          </p:cNvSpPr>
          <p:nvPr>
            <p:ph type="sldNum" sz="quarter" idx="14"/>
          </p:nvPr>
        </p:nvSpPr>
        <p:spPr/>
        <p:txBody>
          <a:bodyPr/>
          <a:lstStyle/>
          <a:p>
            <a:fld id="{27C45CD9-0508-4D1E-923D-4DFDAA610D19}" type="slidenum">
              <a:rPr lang="zh-CN" altLang="en-US" smtClean="0"/>
              <a:t>13</a:t>
            </a:fld>
            <a:endParaRPr lang="zh-CN" altLang="en-US" dirty="0"/>
          </a:p>
        </p:txBody>
      </p:sp>
      <p:sp>
        <p:nvSpPr>
          <p:cNvPr id="9" name="文本框 8">
            <a:extLst>
              <a:ext uri="{FF2B5EF4-FFF2-40B4-BE49-F238E27FC236}">
                <a16:creationId xmlns:a16="http://schemas.microsoft.com/office/drawing/2014/main" id="{FFF2EBD2-A556-4741-934D-34372D3BA9EC}"/>
              </a:ext>
            </a:extLst>
          </p:cNvPr>
          <p:cNvSpPr txBox="1"/>
          <p:nvPr/>
        </p:nvSpPr>
        <p:spPr>
          <a:xfrm>
            <a:off x="457200" y="910590"/>
            <a:ext cx="4572000" cy="368300"/>
          </a:xfrm>
          <a:prstGeom prst="rect">
            <a:avLst/>
          </a:prstGeom>
          <a:noFill/>
        </p:spPr>
        <p:txBody>
          <a:bodyPr wrap="square" rtlCol="0" anchor="t">
            <a:spAutoFit/>
          </a:bodyPr>
          <a:lstStyle/>
          <a:p>
            <a:r>
              <a:rPr lang="zh-CN" altLang="en-US" dirty="0">
                <a:sym typeface="+mn-ea"/>
              </a:rPr>
              <a:t>系统类图</a:t>
            </a:r>
          </a:p>
        </p:txBody>
      </p:sp>
      <p:pic>
        <p:nvPicPr>
          <p:cNvPr id="10" name="图片 9" descr="666">
            <a:extLst>
              <a:ext uri="{FF2B5EF4-FFF2-40B4-BE49-F238E27FC236}">
                <a16:creationId xmlns:a16="http://schemas.microsoft.com/office/drawing/2014/main" id="{38B5462E-B204-403C-9835-7FF0A6F78FD9}"/>
              </a:ext>
            </a:extLst>
          </p:cNvPr>
          <p:cNvPicPr/>
          <p:nvPr/>
        </p:nvPicPr>
        <p:blipFill>
          <a:blip r:embed="rId2"/>
          <a:stretch>
            <a:fillRect/>
          </a:stretch>
        </p:blipFill>
        <p:spPr>
          <a:xfrm>
            <a:off x="1395125" y="1792005"/>
            <a:ext cx="6353750" cy="1365015"/>
          </a:xfrm>
          <a:prstGeom prst="rect">
            <a:avLst/>
          </a:prstGeom>
        </p:spPr>
      </p:pic>
      <p:sp>
        <p:nvSpPr>
          <p:cNvPr id="12" name="文本框 11">
            <a:extLst>
              <a:ext uri="{FF2B5EF4-FFF2-40B4-BE49-F238E27FC236}">
                <a16:creationId xmlns:a16="http://schemas.microsoft.com/office/drawing/2014/main" id="{223C6730-19F6-4A88-BA34-7BFD0F653434}"/>
              </a:ext>
            </a:extLst>
          </p:cNvPr>
          <p:cNvSpPr txBox="1"/>
          <p:nvPr/>
        </p:nvSpPr>
        <p:spPr>
          <a:xfrm>
            <a:off x="609600" y="1278890"/>
            <a:ext cx="4572000" cy="338554"/>
          </a:xfrm>
          <a:prstGeom prst="rect">
            <a:avLst/>
          </a:prstGeom>
          <a:noFill/>
        </p:spPr>
        <p:txBody>
          <a:bodyPr wrap="square" rtlCol="0" anchor="t">
            <a:spAutoFit/>
          </a:bodyPr>
          <a:lstStyle/>
          <a:p>
            <a:r>
              <a:rPr lang="zh-CN" altLang="en-US" sz="1600" dirty="0">
                <a:sym typeface="+mn-ea"/>
              </a:rPr>
              <a:t>边界类图</a:t>
            </a:r>
          </a:p>
        </p:txBody>
      </p:sp>
      <p:sp>
        <p:nvSpPr>
          <p:cNvPr id="14" name="文本框 13">
            <a:extLst>
              <a:ext uri="{FF2B5EF4-FFF2-40B4-BE49-F238E27FC236}">
                <a16:creationId xmlns:a16="http://schemas.microsoft.com/office/drawing/2014/main" id="{12314A62-FAD9-404C-8C06-6F4780529D95}"/>
              </a:ext>
            </a:extLst>
          </p:cNvPr>
          <p:cNvSpPr txBox="1"/>
          <p:nvPr/>
        </p:nvSpPr>
        <p:spPr>
          <a:xfrm>
            <a:off x="458307" y="3331581"/>
            <a:ext cx="8423423" cy="2308324"/>
          </a:xfrm>
          <a:prstGeom prst="rect">
            <a:avLst/>
          </a:prstGeom>
          <a:noFill/>
        </p:spPr>
        <p:txBody>
          <a:bodyPr wrap="square" rtlCol="0" anchor="t">
            <a:spAutoFit/>
          </a:bodyPr>
          <a:lstStyle/>
          <a:p>
            <a:r>
              <a:rPr lang="en-US" altLang="zh-CN" sz="1600" dirty="0" err="1">
                <a:sym typeface="+mn-ea"/>
              </a:rPr>
              <a:t>UserInterface</a:t>
            </a:r>
            <a:r>
              <a:rPr lang="zh-CN" altLang="en-US" sz="1600" dirty="0">
                <a:sym typeface="+mn-ea"/>
              </a:rPr>
              <a:t>（用户界面）：系统与用户的交互界面</a:t>
            </a:r>
            <a:endParaRPr lang="en-US" altLang="zh-CN" sz="1600" dirty="0">
              <a:sym typeface="+mn-ea"/>
            </a:endParaRPr>
          </a:p>
          <a:p>
            <a:r>
              <a:rPr lang="en-US" altLang="zh-CN" sz="1600" dirty="0" err="1">
                <a:sym typeface="+mn-ea"/>
              </a:rPr>
              <a:t>ExternalPlatform</a:t>
            </a:r>
            <a:r>
              <a:rPr lang="zh-CN" altLang="en-US" sz="1600" dirty="0">
                <a:sym typeface="+mn-ea"/>
              </a:rPr>
              <a:t>（外部平台）：其他平台和系统，爬取的目标平台</a:t>
            </a:r>
            <a:endParaRPr lang="en-US" altLang="zh-CN" sz="1600" dirty="0">
              <a:sym typeface="+mn-ea"/>
            </a:endParaRPr>
          </a:p>
          <a:p>
            <a:r>
              <a:rPr lang="en-US" altLang="zh-CN" sz="1600" dirty="0" err="1">
                <a:sym typeface="+mn-ea"/>
              </a:rPr>
              <a:t>DataCrawlerController</a:t>
            </a:r>
            <a:r>
              <a:rPr lang="zh-CN" altLang="en-US" sz="1600" dirty="0">
                <a:sym typeface="+mn-ea"/>
              </a:rPr>
              <a:t>（数据爬取控制器）：使用爬虫技术从网站获取数据</a:t>
            </a:r>
            <a:endParaRPr lang="en-US" altLang="zh-CN" sz="1600" dirty="0">
              <a:sym typeface="+mn-ea"/>
            </a:endParaRPr>
          </a:p>
          <a:p>
            <a:r>
              <a:rPr lang="en-US" altLang="zh-CN" sz="1600" dirty="0" err="1">
                <a:sym typeface="+mn-ea"/>
              </a:rPr>
              <a:t>MetricsCalculatorController</a:t>
            </a:r>
            <a:r>
              <a:rPr lang="zh-CN" altLang="en-US" sz="1600" dirty="0">
                <a:sym typeface="+mn-ea"/>
              </a:rPr>
              <a:t>（指标计算控制器）：负责计算并生成图表</a:t>
            </a:r>
            <a:endParaRPr lang="en-US" altLang="zh-CN" sz="1600" dirty="0">
              <a:sym typeface="+mn-ea"/>
            </a:endParaRPr>
          </a:p>
          <a:p>
            <a:r>
              <a:rPr lang="it-IT" altLang="zh-CN" sz="1600" dirty="0">
                <a:sym typeface="+mn-ea"/>
              </a:rPr>
              <a:t>SentimentAnalyzerController</a:t>
            </a:r>
            <a:r>
              <a:rPr lang="zh-CN" altLang="it-IT" sz="1600" dirty="0">
                <a:sym typeface="+mn-ea"/>
              </a:rPr>
              <a:t>（情感分析控制器）</a:t>
            </a:r>
            <a:r>
              <a:rPr lang="zh-CN" altLang="en-US" sz="1600" dirty="0">
                <a:sym typeface="+mn-ea"/>
              </a:rPr>
              <a:t>：利用情感分析库对视频评论分析</a:t>
            </a:r>
            <a:endParaRPr lang="en-US" altLang="zh-CN" sz="1600" dirty="0">
              <a:sym typeface="+mn-ea"/>
            </a:endParaRPr>
          </a:p>
          <a:p>
            <a:r>
              <a:rPr lang="en-US" altLang="zh-CN" sz="1600" dirty="0" err="1">
                <a:sym typeface="+mn-ea"/>
              </a:rPr>
              <a:t>UserProfileGeneratorController</a:t>
            </a:r>
            <a:r>
              <a:rPr lang="zh-CN" altLang="en-US" sz="1600" dirty="0">
                <a:sym typeface="+mn-ea"/>
              </a:rPr>
              <a:t>（用户画像生成控制器）：提取用户关键特征</a:t>
            </a:r>
            <a:endParaRPr lang="en-US" altLang="zh-CN" sz="1600" dirty="0">
              <a:sym typeface="+mn-ea"/>
            </a:endParaRPr>
          </a:p>
          <a:p>
            <a:r>
              <a:rPr lang="en-US" altLang="zh-CN" sz="1600" dirty="0" err="1">
                <a:sym typeface="+mn-ea"/>
              </a:rPr>
              <a:t>DataStorageController</a:t>
            </a:r>
            <a:r>
              <a:rPr lang="zh-CN" altLang="en-US" sz="1600" dirty="0">
                <a:sym typeface="+mn-ea"/>
              </a:rPr>
              <a:t>（数据存储控制器）：管理系统内数据的存储和检索</a:t>
            </a:r>
            <a:endParaRPr lang="en-US" altLang="zh-CN" sz="1600" dirty="0">
              <a:sym typeface="+mn-ea"/>
            </a:endParaRPr>
          </a:p>
          <a:p>
            <a:r>
              <a:rPr lang="en-US" altLang="zh-CN" sz="1600" dirty="0" err="1">
                <a:sym typeface="+mn-ea"/>
              </a:rPr>
              <a:t>SystemManagerController</a:t>
            </a:r>
            <a:r>
              <a:rPr lang="zh-CN" altLang="en-US" sz="1600" dirty="0">
                <a:sym typeface="+mn-ea"/>
              </a:rPr>
              <a:t>（系统管理控制器）：协调各个控制器之间的交互和整体系统管理</a:t>
            </a:r>
            <a:endParaRPr lang="en-US" altLang="zh-CN" sz="1600" dirty="0">
              <a:sym typeface="+mn-ea"/>
            </a:endParaRPr>
          </a:p>
          <a:p>
            <a:endParaRPr lang="zh-CN" altLang="en-US" sz="1600" dirty="0">
              <a:sym typeface="+mn-ea"/>
            </a:endParaRPr>
          </a:p>
        </p:txBody>
      </p:sp>
    </p:spTree>
    <p:extLst>
      <p:ext uri="{BB962C8B-B14F-4D97-AF65-F5344CB8AC3E}">
        <p14:creationId xmlns:p14="http://schemas.microsoft.com/office/powerpoint/2010/main" val="1970200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需求分析模型</a:t>
            </a:r>
          </a:p>
        </p:txBody>
      </p:sp>
      <p:sp>
        <p:nvSpPr>
          <p:cNvPr id="5" name="灯片编号占位符 4"/>
          <p:cNvSpPr>
            <a:spLocks noGrp="1"/>
          </p:cNvSpPr>
          <p:nvPr>
            <p:ph type="sldNum" sz="quarter" idx="14"/>
          </p:nvPr>
        </p:nvSpPr>
        <p:spPr/>
        <p:txBody>
          <a:bodyPr/>
          <a:lstStyle/>
          <a:p>
            <a:fld id="{27C45CD9-0508-4D1E-923D-4DFDAA610D19}" type="slidenum">
              <a:rPr lang="zh-CN" altLang="en-US" smtClean="0"/>
              <a:t>14</a:t>
            </a:fld>
            <a:endParaRPr lang="zh-CN" altLang="en-US" dirty="0"/>
          </a:p>
        </p:txBody>
      </p:sp>
      <p:sp>
        <p:nvSpPr>
          <p:cNvPr id="9" name="文本框 8">
            <a:extLst>
              <a:ext uri="{FF2B5EF4-FFF2-40B4-BE49-F238E27FC236}">
                <a16:creationId xmlns:a16="http://schemas.microsoft.com/office/drawing/2014/main" id="{FFF2EBD2-A556-4741-934D-34372D3BA9EC}"/>
              </a:ext>
            </a:extLst>
          </p:cNvPr>
          <p:cNvSpPr txBox="1"/>
          <p:nvPr/>
        </p:nvSpPr>
        <p:spPr>
          <a:xfrm>
            <a:off x="457200" y="910590"/>
            <a:ext cx="4572000" cy="368300"/>
          </a:xfrm>
          <a:prstGeom prst="rect">
            <a:avLst/>
          </a:prstGeom>
          <a:noFill/>
        </p:spPr>
        <p:txBody>
          <a:bodyPr wrap="square" rtlCol="0" anchor="t">
            <a:spAutoFit/>
          </a:bodyPr>
          <a:lstStyle/>
          <a:p>
            <a:r>
              <a:rPr lang="zh-CN" altLang="en-US" dirty="0">
                <a:sym typeface="+mn-ea"/>
              </a:rPr>
              <a:t>系统类图</a:t>
            </a:r>
          </a:p>
        </p:txBody>
      </p:sp>
      <p:sp>
        <p:nvSpPr>
          <p:cNvPr id="12" name="文本框 11">
            <a:extLst>
              <a:ext uri="{FF2B5EF4-FFF2-40B4-BE49-F238E27FC236}">
                <a16:creationId xmlns:a16="http://schemas.microsoft.com/office/drawing/2014/main" id="{223C6730-19F6-4A88-BA34-7BFD0F653434}"/>
              </a:ext>
            </a:extLst>
          </p:cNvPr>
          <p:cNvSpPr txBox="1"/>
          <p:nvPr/>
        </p:nvSpPr>
        <p:spPr>
          <a:xfrm>
            <a:off x="3340802" y="910590"/>
            <a:ext cx="4572000" cy="338554"/>
          </a:xfrm>
          <a:prstGeom prst="rect">
            <a:avLst/>
          </a:prstGeom>
          <a:noFill/>
        </p:spPr>
        <p:txBody>
          <a:bodyPr wrap="square" rtlCol="0" anchor="t">
            <a:spAutoFit/>
          </a:bodyPr>
          <a:lstStyle/>
          <a:p>
            <a:r>
              <a:rPr lang="zh-CN" altLang="en-US" sz="1600" dirty="0">
                <a:sym typeface="+mn-ea"/>
              </a:rPr>
              <a:t>实体类图</a:t>
            </a:r>
          </a:p>
        </p:txBody>
      </p:sp>
      <p:pic>
        <p:nvPicPr>
          <p:cNvPr id="7" name="图片 6" descr="444">
            <a:extLst>
              <a:ext uri="{FF2B5EF4-FFF2-40B4-BE49-F238E27FC236}">
                <a16:creationId xmlns:a16="http://schemas.microsoft.com/office/drawing/2014/main" id="{62DF5CEF-8D08-4CEE-AE69-7B20904264F2}"/>
              </a:ext>
            </a:extLst>
          </p:cNvPr>
          <p:cNvPicPr/>
          <p:nvPr/>
        </p:nvPicPr>
        <p:blipFill>
          <a:blip r:embed="rId2"/>
          <a:stretch>
            <a:fillRect/>
          </a:stretch>
        </p:blipFill>
        <p:spPr>
          <a:xfrm>
            <a:off x="4393698" y="692206"/>
            <a:ext cx="4002405" cy="5450205"/>
          </a:xfrm>
          <a:prstGeom prst="rect">
            <a:avLst/>
          </a:prstGeom>
        </p:spPr>
      </p:pic>
      <p:sp>
        <p:nvSpPr>
          <p:cNvPr id="11" name="文本框 10">
            <a:extLst>
              <a:ext uri="{FF2B5EF4-FFF2-40B4-BE49-F238E27FC236}">
                <a16:creationId xmlns:a16="http://schemas.microsoft.com/office/drawing/2014/main" id="{62740F10-DB8F-40C1-9D30-CBEA07950B1D}"/>
              </a:ext>
            </a:extLst>
          </p:cNvPr>
          <p:cNvSpPr txBox="1"/>
          <p:nvPr/>
        </p:nvSpPr>
        <p:spPr>
          <a:xfrm>
            <a:off x="457200" y="1663420"/>
            <a:ext cx="3568995" cy="2062103"/>
          </a:xfrm>
          <a:prstGeom prst="rect">
            <a:avLst/>
          </a:prstGeom>
          <a:noFill/>
        </p:spPr>
        <p:txBody>
          <a:bodyPr wrap="square" rtlCol="0" anchor="t">
            <a:spAutoFit/>
          </a:bodyPr>
          <a:lstStyle/>
          <a:p>
            <a:r>
              <a:rPr lang="en-US" altLang="zh-CN" sz="1600" dirty="0">
                <a:sym typeface="+mn-ea"/>
              </a:rPr>
              <a:t>Account</a:t>
            </a:r>
            <a:r>
              <a:rPr lang="zh-CN" altLang="en-US" sz="1600" dirty="0">
                <a:sym typeface="+mn-ea"/>
              </a:rPr>
              <a:t>（账号）</a:t>
            </a:r>
            <a:endParaRPr lang="en-US" altLang="zh-CN" sz="1600" dirty="0">
              <a:sym typeface="+mn-ea"/>
            </a:endParaRPr>
          </a:p>
          <a:p>
            <a:r>
              <a:rPr lang="en-US" altLang="zh-CN" sz="1600" dirty="0">
                <a:sym typeface="+mn-ea"/>
              </a:rPr>
              <a:t>Video</a:t>
            </a:r>
            <a:r>
              <a:rPr lang="zh-CN" altLang="en-US" sz="1600" dirty="0">
                <a:sym typeface="+mn-ea"/>
              </a:rPr>
              <a:t>（视频）</a:t>
            </a:r>
            <a:endParaRPr lang="en-US" altLang="zh-CN" sz="1600" dirty="0">
              <a:sym typeface="+mn-ea"/>
            </a:endParaRPr>
          </a:p>
          <a:p>
            <a:r>
              <a:rPr lang="en-US" altLang="zh-CN" sz="1600" dirty="0">
                <a:sym typeface="+mn-ea"/>
              </a:rPr>
              <a:t>Comment</a:t>
            </a:r>
            <a:r>
              <a:rPr lang="zh-CN" altLang="en-US" sz="1600" dirty="0">
                <a:sym typeface="+mn-ea"/>
              </a:rPr>
              <a:t>（评论）</a:t>
            </a:r>
            <a:endParaRPr lang="en-US" altLang="zh-CN" sz="1600" dirty="0">
              <a:sym typeface="+mn-ea"/>
            </a:endParaRPr>
          </a:p>
          <a:p>
            <a:r>
              <a:rPr lang="en-US" altLang="zh-CN" sz="1600" dirty="0">
                <a:sym typeface="+mn-ea"/>
              </a:rPr>
              <a:t>User</a:t>
            </a:r>
            <a:r>
              <a:rPr lang="zh-CN" altLang="en-US" sz="1600" dirty="0">
                <a:sym typeface="+mn-ea"/>
              </a:rPr>
              <a:t>（用户）</a:t>
            </a:r>
            <a:endParaRPr lang="en-US" altLang="zh-CN" sz="1600" dirty="0">
              <a:sym typeface="+mn-ea"/>
            </a:endParaRPr>
          </a:p>
          <a:p>
            <a:r>
              <a:rPr lang="en-US" altLang="zh-CN" sz="1600" dirty="0" err="1">
                <a:sym typeface="+mn-ea"/>
              </a:rPr>
              <a:t>MetricsData</a:t>
            </a:r>
            <a:r>
              <a:rPr lang="zh-CN" altLang="en-US" sz="1600" dirty="0">
                <a:sym typeface="+mn-ea"/>
              </a:rPr>
              <a:t>（指标数据）</a:t>
            </a:r>
            <a:endParaRPr lang="en-US" altLang="zh-CN" sz="1600" dirty="0">
              <a:sym typeface="+mn-ea"/>
            </a:endParaRPr>
          </a:p>
          <a:p>
            <a:r>
              <a:rPr lang="en-US" altLang="zh-CN" sz="1600" dirty="0" err="1">
                <a:sym typeface="+mn-ea"/>
              </a:rPr>
              <a:t>SentimentResult</a:t>
            </a:r>
            <a:r>
              <a:rPr lang="zh-CN" altLang="en-US" sz="1600" dirty="0">
                <a:sym typeface="+mn-ea"/>
              </a:rPr>
              <a:t>（情感分析结果）</a:t>
            </a:r>
            <a:endParaRPr lang="en-US" altLang="zh-CN" sz="1600" dirty="0">
              <a:sym typeface="+mn-ea"/>
            </a:endParaRPr>
          </a:p>
          <a:p>
            <a:r>
              <a:rPr lang="en-US" altLang="zh-CN" sz="1600" dirty="0" err="1">
                <a:sym typeface="+mn-ea"/>
              </a:rPr>
              <a:t>UserProfile</a:t>
            </a:r>
            <a:r>
              <a:rPr lang="zh-CN" altLang="en-US" sz="1600" dirty="0">
                <a:sym typeface="+mn-ea"/>
              </a:rPr>
              <a:t>（用户画像）</a:t>
            </a:r>
            <a:endParaRPr lang="en-US" altLang="zh-CN" sz="1600" dirty="0">
              <a:sym typeface="+mn-ea"/>
            </a:endParaRPr>
          </a:p>
          <a:p>
            <a:endParaRPr lang="zh-CN" altLang="en-US" sz="1600" dirty="0">
              <a:sym typeface="+mn-ea"/>
            </a:endParaRPr>
          </a:p>
        </p:txBody>
      </p:sp>
    </p:spTree>
    <p:extLst>
      <p:ext uri="{BB962C8B-B14F-4D97-AF65-F5344CB8AC3E}">
        <p14:creationId xmlns:p14="http://schemas.microsoft.com/office/powerpoint/2010/main" val="30191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需求分析模型</a:t>
            </a:r>
          </a:p>
        </p:txBody>
      </p:sp>
      <p:sp>
        <p:nvSpPr>
          <p:cNvPr id="5" name="灯片编号占位符 4"/>
          <p:cNvSpPr>
            <a:spLocks noGrp="1"/>
          </p:cNvSpPr>
          <p:nvPr>
            <p:ph type="sldNum" sz="quarter" idx="14"/>
          </p:nvPr>
        </p:nvSpPr>
        <p:spPr/>
        <p:txBody>
          <a:bodyPr/>
          <a:lstStyle/>
          <a:p>
            <a:fld id="{27C45CD9-0508-4D1E-923D-4DFDAA610D19}" type="slidenum">
              <a:rPr lang="zh-CN" altLang="en-US" smtClean="0"/>
              <a:t>15</a:t>
            </a:fld>
            <a:endParaRPr lang="zh-CN" altLang="en-US" dirty="0"/>
          </a:p>
        </p:txBody>
      </p:sp>
      <p:sp>
        <p:nvSpPr>
          <p:cNvPr id="9" name="文本框 8">
            <a:extLst>
              <a:ext uri="{FF2B5EF4-FFF2-40B4-BE49-F238E27FC236}">
                <a16:creationId xmlns:a16="http://schemas.microsoft.com/office/drawing/2014/main" id="{FFF2EBD2-A556-4741-934D-34372D3BA9EC}"/>
              </a:ext>
            </a:extLst>
          </p:cNvPr>
          <p:cNvSpPr txBox="1"/>
          <p:nvPr/>
        </p:nvSpPr>
        <p:spPr>
          <a:xfrm>
            <a:off x="457200" y="910590"/>
            <a:ext cx="4572000" cy="368300"/>
          </a:xfrm>
          <a:prstGeom prst="rect">
            <a:avLst/>
          </a:prstGeom>
          <a:noFill/>
        </p:spPr>
        <p:txBody>
          <a:bodyPr wrap="square" rtlCol="0" anchor="t">
            <a:spAutoFit/>
          </a:bodyPr>
          <a:lstStyle/>
          <a:p>
            <a:r>
              <a:rPr lang="zh-CN" altLang="en-US" dirty="0">
                <a:sym typeface="+mn-ea"/>
              </a:rPr>
              <a:t>系统类图</a:t>
            </a:r>
          </a:p>
        </p:txBody>
      </p:sp>
      <p:sp>
        <p:nvSpPr>
          <p:cNvPr id="12" name="文本框 11">
            <a:extLst>
              <a:ext uri="{FF2B5EF4-FFF2-40B4-BE49-F238E27FC236}">
                <a16:creationId xmlns:a16="http://schemas.microsoft.com/office/drawing/2014/main" id="{223C6730-19F6-4A88-BA34-7BFD0F653434}"/>
              </a:ext>
            </a:extLst>
          </p:cNvPr>
          <p:cNvSpPr txBox="1"/>
          <p:nvPr/>
        </p:nvSpPr>
        <p:spPr>
          <a:xfrm>
            <a:off x="700425" y="1333167"/>
            <a:ext cx="4572000" cy="338554"/>
          </a:xfrm>
          <a:prstGeom prst="rect">
            <a:avLst/>
          </a:prstGeom>
          <a:noFill/>
        </p:spPr>
        <p:txBody>
          <a:bodyPr wrap="square" rtlCol="0" anchor="t">
            <a:spAutoFit/>
          </a:bodyPr>
          <a:lstStyle/>
          <a:p>
            <a:r>
              <a:rPr lang="zh-CN" altLang="en-US" sz="1600" dirty="0">
                <a:sym typeface="+mn-ea"/>
              </a:rPr>
              <a:t>控制类图</a:t>
            </a:r>
          </a:p>
        </p:txBody>
      </p:sp>
      <p:pic>
        <p:nvPicPr>
          <p:cNvPr id="8" name="图片 7" descr="333">
            <a:extLst>
              <a:ext uri="{FF2B5EF4-FFF2-40B4-BE49-F238E27FC236}">
                <a16:creationId xmlns:a16="http://schemas.microsoft.com/office/drawing/2014/main" id="{B4B7F499-D3AB-4B4A-9209-05AF04CA289C}"/>
              </a:ext>
            </a:extLst>
          </p:cNvPr>
          <p:cNvPicPr/>
          <p:nvPr/>
        </p:nvPicPr>
        <p:blipFill>
          <a:blip r:embed="rId2"/>
          <a:stretch>
            <a:fillRect/>
          </a:stretch>
        </p:blipFill>
        <p:spPr>
          <a:xfrm>
            <a:off x="920165" y="1725998"/>
            <a:ext cx="6543982" cy="2700322"/>
          </a:xfrm>
          <a:prstGeom prst="rect">
            <a:avLst/>
          </a:prstGeom>
        </p:spPr>
      </p:pic>
      <p:sp>
        <p:nvSpPr>
          <p:cNvPr id="10" name="文本框 9">
            <a:extLst>
              <a:ext uri="{FF2B5EF4-FFF2-40B4-BE49-F238E27FC236}">
                <a16:creationId xmlns:a16="http://schemas.microsoft.com/office/drawing/2014/main" id="{6B60591D-BEE1-4F01-A97E-D201A596014B}"/>
              </a:ext>
            </a:extLst>
          </p:cNvPr>
          <p:cNvSpPr txBox="1"/>
          <p:nvPr/>
        </p:nvSpPr>
        <p:spPr>
          <a:xfrm>
            <a:off x="360288" y="4480597"/>
            <a:ext cx="8423423" cy="1384995"/>
          </a:xfrm>
          <a:prstGeom prst="rect">
            <a:avLst/>
          </a:prstGeom>
          <a:noFill/>
        </p:spPr>
        <p:txBody>
          <a:bodyPr wrap="square" rtlCol="0" anchor="t">
            <a:spAutoFit/>
          </a:bodyPr>
          <a:lstStyle/>
          <a:p>
            <a:r>
              <a:rPr lang="en-US" altLang="zh-CN" sz="1400" dirty="0" err="1">
                <a:sym typeface="+mn-ea"/>
              </a:rPr>
              <a:t>DataCrawlerController</a:t>
            </a:r>
            <a:r>
              <a:rPr lang="zh-CN" altLang="en-US" sz="1400" dirty="0">
                <a:sym typeface="+mn-ea"/>
              </a:rPr>
              <a:t>（数据爬取控制器）</a:t>
            </a:r>
            <a:r>
              <a:rPr lang="en-US" altLang="zh-CN" sz="1400" dirty="0">
                <a:sym typeface="+mn-ea"/>
              </a:rPr>
              <a:t>:</a:t>
            </a:r>
            <a:r>
              <a:rPr lang="zh-CN" altLang="en-US" sz="1400" dirty="0">
                <a:sym typeface="+mn-ea"/>
              </a:rPr>
              <a:t>负责通过爬虫技术爬取网站视频发布者的相关信息</a:t>
            </a:r>
            <a:endParaRPr lang="en-US" altLang="zh-CN" sz="1400" dirty="0">
              <a:sym typeface="+mn-ea"/>
            </a:endParaRPr>
          </a:p>
          <a:p>
            <a:r>
              <a:rPr lang="en-US" altLang="zh-CN" sz="1400" dirty="0" err="1">
                <a:sym typeface="+mn-ea"/>
              </a:rPr>
              <a:t>MetricsCalculatorController</a:t>
            </a:r>
            <a:r>
              <a:rPr lang="zh-CN" altLang="en-US" sz="1400" dirty="0">
                <a:sym typeface="+mn-ea"/>
              </a:rPr>
              <a:t>（指标计算控制器）</a:t>
            </a:r>
            <a:r>
              <a:rPr lang="en-US" altLang="zh-CN" sz="1400" dirty="0">
                <a:sym typeface="+mn-ea"/>
              </a:rPr>
              <a:t>:</a:t>
            </a:r>
            <a:r>
              <a:rPr lang="zh-CN" altLang="en-US" sz="1400" dirty="0">
                <a:sym typeface="+mn-ea"/>
              </a:rPr>
              <a:t>负责计算指标，生成数据分析图</a:t>
            </a:r>
            <a:endParaRPr lang="en-US" altLang="zh-CN" sz="1400" dirty="0">
              <a:sym typeface="+mn-ea"/>
            </a:endParaRPr>
          </a:p>
          <a:p>
            <a:r>
              <a:rPr lang="en-US" altLang="zh-CN" sz="1400" dirty="0" err="1">
                <a:sym typeface="+mn-ea"/>
              </a:rPr>
              <a:t>SentimentAnalyzerController</a:t>
            </a:r>
            <a:r>
              <a:rPr lang="zh-CN" altLang="en-US" sz="1400" dirty="0">
                <a:sym typeface="+mn-ea"/>
              </a:rPr>
              <a:t>（情感分析控制器）</a:t>
            </a:r>
            <a:r>
              <a:rPr lang="en-US" altLang="zh-CN" sz="1400" dirty="0">
                <a:sym typeface="+mn-ea"/>
              </a:rPr>
              <a:t>:</a:t>
            </a:r>
            <a:r>
              <a:rPr lang="zh-CN" altLang="en-US" sz="1400" dirty="0">
                <a:sym typeface="+mn-ea"/>
              </a:rPr>
              <a:t>负责使用情感分析工具或库对每条评论进行情感分析</a:t>
            </a:r>
            <a:endParaRPr lang="en-US" altLang="zh-CN" sz="1400" dirty="0">
              <a:sym typeface="+mn-ea"/>
            </a:endParaRPr>
          </a:p>
          <a:p>
            <a:r>
              <a:rPr lang="en-US" altLang="zh-CN" sz="1400" dirty="0" err="1">
                <a:sym typeface="+mn-ea"/>
              </a:rPr>
              <a:t>UserProfileGeneratorController</a:t>
            </a:r>
            <a:r>
              <a:rPr lang="zh-CN" altLang="en-US" sz="1400" dirty="0">
                <a:sym typeface="+mn-ea"/>
              </a:rPr>
              <a:t>（用户画像生成控制器）</a:t>
            </a:r>
            <a:r>
              <a:rPr lang="en-US" altLang="zh-CN" sz="1400" dirty="0">
                <a:sym typeface="+mn-ea"/>
              </a:rPr>
              <a:t>:</a:t>
            </a:r>
            <a:r>
              <a:rPr lang="zh-CN" altLang="en-US" sz="1400" dirty="0">
                <a:sym typeface="+mn-ea"/>
              </a:rPr>
              <a:t>负责提取用户关键特征，生成用户画像</a:t>
            </a:r>
            <a:endParaRPr lang="en-US" altLang="zh-CN" sz="1400" dirty="0">
              <a:sym typeface="+mn-ea"/>
            </a:endParaRPr>
          </a:p>
          <a:p>
            <a:r>
              <a:rPr lang="en-US" altLang="zh-CN" sz="1400" dirty="0" err="1">
                <a:sym typeface="+mn-ea"/>
              </a:rPr>
              <a:t>DataStorageController</a:t>
            </a:r>
            <a:r>
              <a:rPr lang="zh-CN" altLang="en-US" sz="1400" dirty="0">
                <a:sym typeface="+mn-ea"/>
              </a:rPr>
              <a:t>（数据存储控制器）</a:t>
            </a:r>
            <a:r>
              <a:rPr lang="en-US" altLang="zh-CN" sz="1400" dirty="0">
                <a:sym typeface="+mn-ea"/>
              </a:rPr>
              <a:t>:</a:t>
            </a:r>
            <a:r>
              <a:rPr lang="zh-CN" altLang="en-US" sz="1400" dirty="0">
                <a:sym typeface="+mn-ea"/>
              </a:rPr>
              <a:t>负责存储和检索系统内的各种数据</a:t>
            </a:r>
            <a:endParaRPr lang="en-US" altLang="zh-CN" sz="1400" dirty="0">
              <a:sym typeface="+mn-ea"/>
            </a:endParaRPr>
          </a:p>
          <a:p>
            <a:r>
              <a:rPr lang="en-US" altLang="zh-CN" sz="1400" dirty="0" err="1">
                <a:sym typeface="+mn-ea"/>
              </a:rPr>
              <a:t>SystemManagerController</a:t>
            </a:r>
            <a:r>
              <a:rPr lang="zh-CN" altLang="en-US" sz="1400" dirty="0">
                <a:sym typeface="+mn-ea"/>
              </a:rPr>
              <a:t>（系统管理控制器）</a:t>
            </a:r>
            <a:r>
              <a:rPr lang="en-US" altLang="zh-CN" sz="1400" dirty="0">
                <a:sym typeface="+mn-ea"/>
              </a:rPr>
              <a:t>:</a:t>
            </a:r>
            <a:r>
              <a:rPr lang="zh-CN" altLang="en-US" sz="1400" dirty="0">
                <a:sym typeface="+mn-ea"/>
              </a:rPr>
              <a:t>充当整个系统的中央控制器，负责系统级别的管理任务</a:t>
            </a:r>
          </a:p>
        </p:txBody>
      </p:sp>
    </p:spTree>
    <p:extLst>
      <p:ext uri="{BB962C8B-B14F-4D97-AF65-F5344CB8AC3E}">
        <p14:creationId xmlns:p14="http://schemas.microsoft.com/office/powerpoint/2010/main" val="7100843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需求分析模型</a:t>
            </a:r>
          </a:p>
        </p:txBody>
      </p:sp>
      <p:sp>
        <p:nvSpPr>
          <p:cNvPr id="5" name="灯片编号占位符 4"/>
          <p:cNvSpPr>
            <a:spLocks noGrp="1"/>
          </p:cNvSpPr>
          <p:nvPr>
            <p:ph type="sldNum" sz="quarter" idx="14"/>
          </p:nvPr>
        </p:nvSpPr>
        <p:spPr/>
        <p:txBody>
          <a:bodyPr/>
          <a:lstStyle/>
          <a:p>
            <a:fld id="{27C45CD9-0508-4D1E-923D-4DFDAA610D19}" type="slidenum">
              <a:rPr lang="zh-CN" altLang="en-US" smtClean="0"/>
              <a:t>16</a:t>
            </a:fld>
            <a:endParaRPr lang="zh-CN" altLang="en-US" dirty="0"/>
          </a:p>
        </p:txBody>
      </p:sp>
      <p:sp>
        <p:nvSpPr>
          <p:cNvPr id="9" name="文本框 8">
            <a:extLst>
              <a:ext uri="{FF2B5EF4-FFF2-40B4-BE49-F238E27FC236}">
                <a16:creationId xmlns:a16="http://schemas.microsoft.com/office/drawing/2014/main" id="{FFF2EBD2-A556-4741-934D-34372D3BA9EC}"/>
              </a:ext>
            </a:extLst>
          </p:cNvPr>
          <p:cNvSpPr txBox="1"/>
          <p:nvPr/>
        </p:nvSpPr>
        <p:spPr>
          <a:xfrm>
            <a:off x="628650" y="906969"/>
            <a:ext cx="4572000" cy="368300"/>
          </a:xfrm>
          <a:prstGeom prst="rect">
            <a:avLst/>
          </a:prstGeom>
          <a:noFill/>
        </p:spPr>
        <p:txBody>
          <a:bodyPr wrap="square" rtlCol="0" anchor="t">
            <a:spAutoFit/>
          </a:bodyPr>
          <a:lstStyle/>
          <a:p>
            <a:r>
              <a:rPr lang="zh-CN" altLang="en-US" dirty="0">
                <a:sym typeface="+mn-ea"/>
              </a:rPr>
              <a:t>系统流程图</a:t>
            </a:r>
          </a:p>
        </p:txBody>
      </p:sp>
      <p:sp>
        <p:nvSpPr>
          <p:cNvPr id="3" name="Rectangle 2">
            <a:extLst>
              <a:ext uri="{FF2B5EF4-FFF2-40B4-BE49-F238E27FC236}">
                <a16:creationId xmlns:a16="http://schemas.microsoft.com/office/drawing/2014/main" id="{C52DB625-6401-48EE-923E-45E9B4DEE6AB}"/>
              </a:ext>
            </a:extLst>
          </p:cNvPr>
          <p:cNvSpPr>
            <a:spLocks noChangeArrowheads="1"/>
          </p:cNvSpPr>
          <p:nvPr/>
        </p:nvSpPr>
        <p:spPr bwMode="auto">
          <a:xfrm>
            <a:off x="4429125" y="42530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a:extLst>
              <a:ext uri="{FF2B5EF4-FFF2-40B4-BE49-F238E27FC236}">
                <a16:creationId xmlns:a16="http://schemas.microsoft.com/office/drawing/2014/main" id="{16884866-5D2D-4296-BD75-809625965C9B}"/>
              </a:ext>
            </a:extLst>
          </p:cNvPr>
          <p:cNvGraphicFramePr>
            <a:graphicFrameLocks/>
          </p:cNvGraphicFramePr>
          <p:nvPr>
            <p:extLst>
              <p:ext uri="{D42A27DB-BD31-4B8C-83A1-F6EECF244321}">
                <p14:modId xmlns:p14="http://schemas.microsoft.com/office/powerpoint/2010/main" val="1088631059"/>
              </p:ext>
            </p:extLst>
          </p:nvPr>
        </p:nvGraphicFramePr>
        <p:xfrm>
          <a:off x="2457450" y="650868"/>
          <a:ext cx="3943350" cy="5556263"/>
        </p:xfrm>
        <a:graphic>
          <a:graphicData uri="http://schemas.openxmlformats.org/presentationml/2006/ole">
            <mc:AlternateContent xmlns:mc="http://schemas.openxmlformats.org/markup-compatibility/2006">
              <mc:Choice xmlns:v="urn:schemas-microsoft-com:vml" Requires="v">
                <p:oleObj spid="_x0000_s1041" name="Visio" r:id="rId3" imgW="4174694" imgH="5884854" progId="Visio.Drawing.11">
                  <p:embed/>
                </p:oleObj>
              </mc:Choice>
              <mc:Fallback>
                <p:oleObj name="Visio" r:id="rId3" imgW="4174694" imgH="5884854" progId="Visio.Drawing.11">
                  <p:embed/>
                  <p:pic>
                    <p:nvPicPr>
                      <p:cNvPr id="0" name="Object 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57450" y="650868"/>
                        <a:ext cx="3943350" cy="5556263"/>
                      </a:xfrm>
                      <a:prstGeom prst="rect">
                        <a:avLst/>
                      </a:prstGeom>
                      <a:noFill/>
                    </p:spPr>
                  </p:pic>
                </p:oleObj>
              </mc:Fallback>
            </mc:AlternateContent>
          </a:graphicData>
        </a:graphic>
      </p:graphicFrame>
    </p:spTree>
    <p:extLst>
      <p:ext uri="{BB962C8B-B14F-4D97-AF65-F5344CB8AC3E}">
        <p14:creationId xmlns:p14="http://schemas.microsoft.com/office/powerpoint/2010/main" val="37077267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测试用例</a:t>
            </a:r>
          </a:p>
        </p:txBody>
      </p:sp>
      <p:sp>
        <p:nvSpPr>
          <p:cNvPr id="5" name="灯片编号占位符 4"/>
          <p:cNvSpPr>
            <a:spLocks noGrp="1"/>
          </p:cNvSpPr>
          <p:nvPr>
            <p:ph type="sldNum" sz="quarter" idx="14"/>
          </p:nvPr>
        </p:nvSpPr>
        <p:spPr/>
        <p:txBody>
          <a:bodyPr/>
          <a:lstStyle/>
          <a:p>
            <a:fld id="{27C45CD9-0508-4D1E-923D-4DFDAA610D19}" type="slidenum">
              <a:rPr lang="zh-CN" altLang="en-US" smtClean="0"/>
              <a:t>17</a:t>
            </a:fld>
            <a:endParaRPr lang="zh-CN" altLang="en-US" dirty="0"/>
          </a:p>
        </p:txBody>
      </p:sp>
      <p:sp>
        <p:nvSpPr>
          <p:cNvPr id="9" name="文本框 8">
            <a:extLst>
              <a:ext uri="{FF2B5EF4-FFF2-40B4-BE49-F238E27FC236}">
                <a16:creationId xmlns:a16="http://schemas.microsoft.com/office/drawing/2014/main" id="{FFF2EBD2-A556-4741-934D-34372D3BA9EC}"/>
              </a:ext>
            </a:extLst>
          </p:cNvPr>
          <p:cNvSpPr txBox="1"/>
          <p:nvPr/>
        </p:nvSpPr>
        <p:spPr>
          <a:xfrm>
            <a:off x="628650" y="906969"/>
            <a:ext cx="4572000" cy="368300"/>
          </a:xfrm>
          <a:prstGeom prst="rect">
            <a:avLst/>
          </a:prstGeom>
          <a:noFill/>
        </p:spPr>
        <p:txBody>
          <a:bodyPr wrap="square" rtlCol="0" anchor="t">
            <a:spAutoFit/>
          </a:bodyPr>
          <a:lstStyle/>
          <a:p>
            <a:r>
              <a:rPr lang="zh-CN" altLang="en-US" dirty="0">
                <a:sym typeface="+mn-ea"/>
              </a:rPr>
              <a:t>单元测试</a:t>
            </a:r>
          </a:p>
        </p:txBody>
      </p:sp>
      <p:sp>
        <p:nvSpPr>
          <p:cNvPr id="3" name="Rectangle 2">
            <a:extLst>
              <a:ext uri="{FF2B5EF4-FFF2-40B4-BE49-F238E27FC236}">
                <a16:creationId xmlns:a16="http://schemas.microsoft.com/office/drawing/2014/main" id="{C52DB625-6401-48EE-923E-45E9B4DEE6AB}"/>
              </a:ext>
            </a:extLst>
          </p:cNvPr>
          <p:cNvSpPr>
            <a:spLocks noChangeArrowheads="1"/>
          </p:cNvSpPr>
          <p:nvPr/>
        </p:nvSpPr>
        <p:spPr bwMode="auto">
          <a:xfrm>
            <a:off x="4429125" y="42530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文本框 6">
            <a:extLst>
              <a:ext uri="{FF2B5EF4-FFF2-40B4-BE49-F238E27FC236}">
                <a16:creationId xmlns:a16="http://schemas.microsoft.com/office/drawing/2014/main" id="{EFB3A6A0-0FC9-4F6F-9F47-BB0439B5E38F}"/>
              </a:ext>
            </a:extLst>
          </p:cNvPr>
          <p:cNvSpPr txBox="1"/>
          <p:nvPr/>
        </p:nvSpPr>
        <p:spPr>
          <a:xfrm>
            <a:off x="628649" y="1814837"/>
            <a:ext cx="4572000" cy="368300"/>
          </a:xfrm>
          <a:prstGeom prst="rect">
            <a:avLst/>
          </a:prstGeom>
          <a:noFill/>
        </p:spPr>
        <p:txBody>
          <a:bodyPr wrap="square" rtlCol="0" anchor="t">
            <a:spAutoFit/>
          </a:bodyPr>
          <a:lstStyle/>
          <a:p>
            <a:r>
              <a:rPr lang="zh-CN" altLang="en-US" dirty="0">
                <a:sym typeface="+mn-ea"/>
              </a:rPr>
              <a:t>集成测试</a:t>
            </a:r>
          </a:p>
        </p:txBody>
      </p:sp>
      <p:sp>
        <p:nvSpPr>
          <p:cNvPr id="10" name="文本框 9">
            <a:extLst>
              <a:ext uri="{FF2B5EF4-FFF2-40B4-BE49-F238E27FC236}">
                <a16:creationId xmlns:a16="http://schemas.microsoft.com/office/drawing/2014/main" id="{CF138A76-9415-4B03-B96F-42ABE1940B2A}"/>
              </a:ext>
            </a:extLst>
          </p:cNvPr>
          <p:cNvSpPr txBox="1"/>
          <p:nvPr/>
        </p:nvSpPr>
        <p:spPr>
          <a:xfrm>
            <a:off x="628649" y="1295354"/>
            <a:ext cx="6707815" cy="338554"/>
          </a:xfrm>
          <a:prstGeom prst="rect">
            <a:avLst/>
          </a:prstGeom>
          <a:noFill/>
        </p:spPr>
        <p:txBody>
          <a:bodyPr wrap="square" rtlCol="0" anchor="t">
            <a:spAutoFit/>
          </a:bodyPr>
          <a:lstStyle/>
          <a:p>
            <a:r>
              <a:rPr lang="zh-CN" altLang="en-US" sz="1600" dirty="0">
                <a:sym typeface="+mn-ea"/>
              </a:rPr>
              <a:t>针对本次系统设计的每个类，分别测试类的属性和方法是否符合预期</a:t>
            </a:r>
          </a:p>
        </p:txBody>
      </p:sp>
      <p:sp>
        <p:nvSpPr>
          <p:cNvPr id="11" name="文本框 10">
            <a:extLst>
              <a:ext uri="{FF2B5EF4-FFF2-40B4-BE49-F238E27FC236}">
                <a16:creationId xmlns:a16="http://schemas.microsoft.com/office/drawing/2014/main" id="{DE69FB40-95E1-4753-AB2E-9950C0035CCE}"/>
              </a:ext>
            </a:extLst>
          </p:cNvPr>
          <p:cNvSpPr txBox="1"/>
          <p:nvPr/>
        </p:nvSpPr>
        <p:spPr>
          <a:xfrm>
            <a:off x="628649" y="2182155"/>
            <a:ext cx="6707815" cy="3785652"/>
          </a:xfrm>
          <a:prstGeom prst="rect">
            <a:avLst/>
          </a:prstGeom>
          <a:noFill/>
        </p:spPr>
        <p:txBody>
          <a:bodyPr wrap="square" rtlCol="0" anchor="t">
            <a:spAutoFit/>
          </a:bodyPr>
          <a:lstStyle/>
          <a:p>
            <a:r>
              <a:rPr lang="zh-CN" altLang="en-US" sz="1600" dirty="0">
                <a:sym typeface="+mn-ea"/>
              </a:rPr>
              <a:t>针对本次系统设计的主要功能，分别在系统级进行测试</a:t>
            </a:r>
            <a:endParaRPr lang="en-US" altLang="zh-CN" sz="1600" dirty="0">
              <a:sym typeface="+mn-ea"/>
            </a:endParaRPr>
          </a:p>
          <a:p>
            <a:endParaRPr lang="en-US" altLang="zh-CN" sz="1600" dirty="0">
              <a:sym typeface="+mn-ea"/>
            </a:endParaRPr>
          </a:p>
          <a:p>
            <a:pPr marL="285750" indent="-285750">
              <a:buFont typeface="Arial" panose="020B0604020202020204" pitchFamily="34" charset="0"/>
              <a:buChar char="•"/>
            </a:pPr>
            <a:r>
              <a:rPr lang="zh-CN" altLang="en-US" sz="1600" dirty="0">
                <a:sym typeface="+mn-ea"/>
              </a:rPr>
              <a:t>数据爬取功能：爬取多个</a:t>
            </a:r>
            <a:r>
              <a:rPr lang="en-US" altLang="zh-CN" sz="1600" dirty="0">
                <a:sym typeface="+mn-ea"/>
              </a:rPr>
              <a:t>B</a:t>
            </a:r>
            <a:r>
              <a:rPr lang="zh-CN" altLang="en-US" sz="1600" dirty="0">
                <a:sym typeface="+mn-ea"/>
              </a:rPr>
              <a:t>站视频数据，包括播放率、评论、点赞收藏数等视频相关数据。</a:t>
            </a:r>
            <a:endParaRPr lang="en-US" altLang="zh-CN" sz="1600" dirty="0">
              <a:sym typeface="+mn-ea"/>
            </a:endParaRPr>
          </a:p>
          <a:p>
            <a:pPr marL="285750" indent="-285750">
              <a:buFont typeface="Arial" panose="020B0604020202020204" pitchFamily="34" charset="0"/>
              <a:buChar char="•"/>
            </a:pPr>
            <a:r>
              <a:rPr lang="zh-CN" altLang="en-US" sz="1600" dirty="0">
                <a:sym typeface="+mn-ea"/>
              </a:rPr>
              <a:t>数据库建立与更新功能：在用户页面端测试数据库相关操作。</a:t>
            </a:r>
            <a:endParaRPr lang="en-US" altLang="zh-CN" sz="1600" dirty="0">
              <a:sym typeface="+mn-ea"/>
            </a:endParaRPr>
          </a:p>
          <a:p>
            <a:pPr marL="285750" indent="-285750">
              <a:buFont typeface="Arial" panose="020B0604020202020204" pitchFamily="34" charset="0"/>
              <a:buChar char="•"/>
            </a:pPr>
            <a:r>
              <a:rPr lang="zh-CN" altLang="en-US" sz="1600" dirty="0">
                <a:sym typeface="+mn-ea"/>
              </a:rPr>
              <a:t>评论情感分析功能：对爬取到的随机</a:t>
            </a:r>
            <a:r>
              <a:rPr lang="en-US" altLang="zh-CN" sz="1600" dirty="0">
                <a:sym typeface="+mn-ea"/>
              </a:rPr>
              <a:t>500</a:t>
            </a:r>
            <a:r>
              <a:rPr lang="zh-CN" altLang="en-US" sz="1600" dirty="0">
                <a:sym typeface="+mn-ea"/>
              </a:rPr>
              <a:t>条评论数据进行评论情感分析，判断所设计的评论情感分析功能是否正常运行。</a:t>
            </a:r>
          </a:p>
          <a:p>
            <a:pPr marL="285750" indent="-285750">
              <a:buFont typeface="Arial" panose="020B0604020202020204" pitchFamily="34" charset="0"/>
              <a:buChar char="•"/>
            </a:pPr>
            <a:r>
              <a:rPr lang="zh-CN" altLang="en-US" sz="1600" dirty="0">
                <a:sym typeface="+mn-ea"/>
              </a:rPr>
              <a:t>用户画像建立：随机选取</a:t>
            </a:r>
            <a:r>
              <a:rPr lang="en-US" altLang="zh-CN" sz="1600" dirty="0">
                <a:sym typeface="+mn-ea"/>
              </a:rPr>
              <a:t>5</a:t>
            </a:r>
            <a:r>
              <a:rPr lang="zh-CN" altLang="en-US" sz="1600" dirty="0">
                <a:sym typeface="+mn-ea"/>
              </a:rPr>
              <a:t>个创作者，并爬取他们的近</a:t>
            </a:r>
            <a:r>
              <a:rPr lang="en-US" altLang="zh-CN" sz="1600" dirty="0">
                <a:sym typeface="+mn-ea"/>
              </a:rPr>
              <a:t>3</a:t>
            </a:r>
            <a:r>
              <a:rPr lang="zh-CN" altLang="en-US" sz="1600" dirty="0">
                <a:sym typeface="+mn-ea"/>
              </a:rPr>
              <a:t>个月的作品，生成用户画像，观察用户画像结果。</a:t>
            </a:r>
          </a:p>
          <a:p>
            <a:pPr marL="285750" indent="-285750">
              <a:buFont typeface="Arial" panose="020B0604020202020204" pitchFamily="34" charset="0"/>
              <a:buChar char="•"/>
            </a:pPr>
            <a:r>
              <a:rPr lang="zh-CN" altLang="en-US" sz="1600" dirty="0">
                <a:sym typeface="+mn-ea"/>
              </a:rPr>
              <a:t>分析建立高频词词云：针对随机选择的</a:t>
            </a:r>
            <a:r>
              <a:rPr lang="en-US" altLang="zh-CN" sz="1600" dirty="0">
                <a:sym typeface="+mn-ea"/>
              </a:rPr>
              <a:t>5</a:t>
            </a:r>
            <a:r>
              <a:rPr lang="zh-CN" altLang="en-US" sz="1600" dirty="0">
                <a:sym typeface="+mn-ea"/>
              </a:rPr>
              <a:t>个创作者的近</a:t>
            </a:r>
            <a:r>
              <a:rPr lang="en-US" altLang="zh-CN" sz="1600" dirty="0">
                <a:sym typeface="+mn-ea"/>
              </a:rPr>
              <a:t>3</a:t>
            </a:r>
            <a:r>
              <a:rPr lang="zh-CN" altLang="en-US" sz="1600" dirty="0">
                <a:sym typeface="+mn-ea"/>
              </a:rPr>
              <a:t>个月的作品，测试了高频词词云功能。</a:t>
            </a:r>
          </a:p>
          <a:p>
            <a:pPr marL="285750" indent="-285750">
              <a:buFont typeface="Arial" panose="020B0604020202020204" pitchFamily="34" charset="0"/>
              <a:buChar char="•"/>
            </a:pPr>
            <a:r>
              <a:rPr lang="en-US" altLang="zh-CN" sz="1600" dirty="0">
                <a:sym typeface="+mn-ea"/>
              </a:rPr>
              <a:t>AI</a:t>
            </a:r>
            <a:r>
              <a:rPr lang="zh-CN" altLang="en-US" sz="1600" dirty="0">
                <a:sym typeface="+mn-ea"/>
              </a:rPr>
              <a:t>助手：将某个创作者的数据输入到</a:t>
            </a:r>
            <a:r>
              <a:rPr lang="en-US" altLang="zh-CN" sz="1600" dirty="0">
                <a:sym typeface="+mn-ea"/>
              </a:rPr>
              <a:t>AI</a:t>
            </a:r>
            <a:r>
              <a:rPr lang="zh-CN" altLang="en-US" sz="1600" dirty="0">
                <a:sym typeface="+mn-ea"/>
              </a:rPr>
              <a:t>助手中，评估</a:t>
            </a:r>
            <a:r>
              <a:rPr lang="en-US" altLang="zh-CN" sz="1600" dirty="0">
                <a:sym typeface="+mn-ea"/>
              </a:rPr>
              <a:t>AI</a:t>
            </a:r>
            <a:r>
              <a:rPr lang="zh-CN" altLang="en-US" sz="1600" dirty="0">
                <a:sym typeface="+mn-ea"/>
              </a:rPr>
              <a:t>助手返回的数据分析结果和改进意见。</a:t>
            </a:r>
          </a:p>
          <a:p>
            <a:pPr marL="285750" indent="-285750">
              <a:buFont typeface="Arial" panose="020B0604020202020204" pitchFamily="34" charset="0"/>
              <a:buChar char="•"/>
            </a:pPr>
            <a:endParaRPr lang="en-US" altLang="zh-CN" sz="1600" dirty="0">
              <a:sym typeface="+mn-ea"/>
            </a:endParaRPr>
          </a:p>
          <a:p>
            <a:endParaRPr lang="zh-CN" altLang="en-US" sz="1600" dirty="0">
              <a:sym typeface="+mn-ea"/>
            </a:endParaRPr>
          </a:p>
        </p:txBody>
      </p:sp>
    </p:spTree>
    <p:extLst>
      <p:ext uri="{BB962C8B-B14F-4D97-AF65-F5344CB8AC3E}">
        <p14:creationId xmlns:p14="http://schemas.microsoft.com/office/powerpoint/2010/main" val="3531679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谢谢！</a:t>
            </a:r>
          </a:p>
        </p:txBody>
      </p:sp>
      <p:sp>
        <p:nvSpPr>
          <p:cNvPr id="3" name="副标题 2"/>
          <p:cNvSpPr>
            <a:spLocks noGrp="1"/>
          </p:cNvSpPr>
          <p:nvPr>
            <p:ph type="subTitle" idx="1"/>
          </p:nvPr>
        </p:nvSpPr>
        <p:spPr/>
        <p:txBody>
          <a:bodyPr/>
          <a:lstStyle/>
          <a:p>
            <a:r>
              <a:rPr lang="zh-CN" altLang="en-US" dirty="0"/>
              <a:t>结束页</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主要议程</a:t>
            </a:r>
          </a:p>
        </p:txBody>
      </p:sp>
      <p:sp>
        <p:nvSpPr>
          <p:cNvPr id="4" name="内容占位符 3"/>
          <p:cNvSpPr>
            <a:spLocks noGrp="1"/>
          </p:cNvSpPr>
          <p:nvPr>
            <p:ph sz="quarter" idx="13"/>
          </p:nvPr>
        </p:nvSpPr>
        <p:spPr/>
        <p:txBody>
          <a:bodyPr/>
          <a:lstStyle/>
          <a:p>
            <a:r>
              <a:rPr lang="zh-CN" altLang="en-US" dirty="0"/>
              <a:t>共同利益列表</a:t>
            </a:r>
            <a:endParaRPr lang="en-US" altLang="zh-CN" dirty="0"/>
          </a:p>
          <a:p>
            <a:r>
              <a:rPr lang="zh-CN" altLang="en-US" dirty="0"/>
              <a:t>需求调研</a:t>
            </a:r>
            <a:endParaRPr lang="en-US" altLang="zh-CN" dirty="0"/>
          </a:p>
          <a:p>
            <a:r>
              <a:rPr lang="zh-CN" altLang="en-US" dirty="0"/>
              <a:t>初步产品要求</a:t>
            </a:r>
            <a:endParaRPr lang="en-US" altLang="zh-CN" dirty="0"/>
          </a:p>
          <a:p>
            <a:r>
              <a:rPr lang="zh-CN" altLang="en-US" dirty="0"/>
              <a:t>用户故事列表</a:t>
            </a:r>
            <a:endParaRPr lang="en-US" altLang="zh-CN" dirty="0"/>
          </a:p>
          <a:p>
            <a:r>
              <a:rPr lang="zh-CN" altLang="en-US" dirty="0"/>
              <a:t>需求分析模型</a:t>
            </a:r>
            <a:endParaRPr lang="en-US" altLang="zh-CN" dirty="0"/>
          </a:p>
          <a:p>
            <a:r>
              <a:rPr lang="zh-CN" altLang="en-US" dirty="0"/>
              <a:t>测试用例</a:t>
            </a:r>
          </a:p>
        </p:txBody>
      </p:sp>
      <p:sp>
        <p:nvSpPr>
          <p:cNvPr id="5" name="灯片编号占位符 4"/>
          <p:cNvSpPr>
            <a:spLocks noGrp="1"/>
          </p:cNvSpPr>
          <p:nvPr>
            <p:ph type="sldNum" sz="quarter" idx="14"/>
          </p:nvPr>
        </p:nvSpPr>
        <p:spPr/>
        <p:txBody>
          <a:bodyPr/>
          <a:lstStyle/>
          <a:p>
            <a:fld id="{27C45CD9-0508-4D1E-923D-4DFDAA610D19}" type="slidenum">
              <a:rPr lang="zh-CN" altLang="en-US" smtClean="0"/>
              <a:t>2</a:t>
            </a:fld>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共同利益列表</a:t>
            </a:r>
          </a:p>
        </p:txBody>
      </p:sp>
      <p:sp>
        <p:nvSpPr>
          <p:cNvPr id="5" name="灯片编号占位符 4"/>
          <p:cNvSpPr>
            <a:spLocks noGrp="1"/>
          </p:cNvSpPr>
          <p:nvPr>
            <p:ph type="sldNum" sz="quarter" idx="14"/>
          </p:nvPr>
        </p:nvSpPr>
        <p:spPr/>
        <p:txBody>
          <a:bodyPr/>
          <a:lstStyle/>
          <a:p>
            <a:fld id="{27C45CD9-0508-4D1E-923D-4DFDAA610D19}" type="slidenum">
              <a:rPr lang="zh-CN" altLang="en-US" smtClean="0"/>
              <a:t>3</a:t>
            </a:fld>
            <a:endParaRPr lang="zh-CN" altLang="en-US" dirty="0"/>
          </a:p>
        </p:txBody>
      </p:sp>
      <p:graphicFrame>
        <p:nvGraphicFramePr>
          <p:cNvPr id="4" name="表格 3"/>
          <p:cNvGraphicFramePr/>
          <p:nvPr>
            <p:custDataLst>
              <p:tags r:id="rId1"/>
            </p:custDataLst>
          </p:nvPr>
        </p:nvGraphicFramePr>
        <p:xfrm>
          <a:off x="583565" y="2490470"/>
          <a:ext cx="5222240" cy="2207260"/>
        </p:xfrm>
        <a:graphic>
          <a:graphicData uri="http://schemas.openxmlformats.org/drawingml/2006/table">
            <a:tbl>
              <a:tblPr/>
              <a:tblGrid>
                <a:gridCol w="911860">
                  <a:extLst>
                    <a:ext uri="{9D8B030D-6E8A-4147-A177-3AD203B41FA5}">
                      <a16:colId xmlns:a16="http://schemas.microsoft.com/office/drawing/2014/main" val="20000"/>
                    </a:ext>
                  </a:extLst>
                </a:gridCol>
                <a:gridCol w="4310380">
                  <a:extLst>
                    <a:ext uri="{9D8B030D-6E8A-4147-A177-3AD203B41FA5}">
                      <a16:colId xmlns:a16="http://schemas.microsoft.com/office/drawing/2014/main" val="20001"/>
                    </a:ext>
                  </a:extLst>
                </a:gridCol>
              </a:tblGrid>
              <a:tr h="260350">
                <a:tc>
                  <a:txBody>
                    <a:bodyPr/>
                    <a:lstStyle/>
                    <a:p>
                      <a:pPr marL="0" indent="0" algn="just">
                        <a:spcBef>
                          <a:spcPct val="0"/>
                        </a:spcBef>
                        <a:spcAft>
                          <a:spcPct val="0"/>
                        </a:spcAft>
                      </a:pPr>
                      <a:r>
                        <a:rPr lang="zh-CN" sz="1200">
                          <a:latin typeface="微软雅黑" panose="020B0503020204020204" charset="-122"/>
                          <a:ea typeface="微软雅黑" panose="020B0503020204020204" charset="-122"/>
                        </a:rPr>
                        <a:t>利益相关者</a:t>
                      </a:r>
                      <a:endParaRPr lang="zh-CN" sz="1200" b="1">
                        <a:latin typeface="微软雅黑" panose="020B0503020204020204" charset="-122"/>
                        <a:ea typeface="微软雅黑" panose="020B0503020204020204" charset="-122"/>
                      </a:endParaRPr>
                    </a:p>
                  </a:txBody>
                  <a:tcPr marL="9525" marR="9525" marT="9525" marB="9525">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0" indent="0" algn="ctr">
                        <a:spcBef>
                          <a:spcPct val="0"/>
                        </a:spcBef>
                        <a:spcAft>
                          <a:spcPct val="0"/>
                        </a:spcAft>
                      </a:pPr>
                      <a:r>
                        <a:rPr lang="zh-CN" sz="1200">
                          <a:latin typeface="微软雅黑" panose="020B0503020204020204" charset="-122"/>
                          <a:ea typeface="微软雅黑" panose="020B0503020204020204" charset="-122"/>
                        </a:rPr>
                        <a:t>关注点</a:t>
                      </a:r>
                      <a:endParaRPr lang="zh-CN" sz="1200" b="1">
                        <a:latin typeface="微软雅黑" panose="020B0503020204020204" charset="-122"/>
                        <a:ea typeface="微软雅黑" panose="020B0503020204020204" charset="-122"/>
                      </a:endParaRPr>
                    </a:p>
                  </a:txBody>
                  <a:tcPr marL="9525" marR="9525" marT="9525" marB="9525">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0"/>
                  </a:ext>
                </a:extLst>
              </a:tr>
              <a:tr h="260350">
                <a:tc>
                  <a:txBody>
                    <a:bodyPr/>
                    <a:lstStyle/>
                    <a:p>
                      <a:pPr marL="0" indent="0" algn="just">
                        <a:spcBef>
                          <a:spcPct val="0"/>
                        </a:spcBef>
                        <a:spcAft>
                          <a:spcPct val="0"/>
                        </a:spcAft>
                      </a:pPr>
                      <a:r>
                        <a:rPr lang="zh-CN" sz="1200">
                          <a:latin typeface="宋体" panose="02010600030101010101" pitchFamily="2" charset="-122"/>
                          <a:ea typeface="宋体" panose="02010600030101010101" pitchFamily="2" charset="-122"/>
                        </a:rPr>
                        <a:t>内容创作者</a:t>
                      </a:r>
                    </a:p>
                  </a:txBody>
                  <a:tcPr marL="9525" marR="9525" marT="9525" marB="9525">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0" indent="0" algn="just">
                        <a:spcBef>
                          <a:spcPct val="0"/>
                        </a:spcBef>
                        <a:spcAft>
                          <a:spcPct val="0"/>
                        </a:spcAft>
                      </a:pPr>
                      <a:r>
                        <a:rPr lang="zh-CN" sz="1200">
                          <a:latin typeface="宋体" panose="02010600030101010101" pitchFamily="2" charset="-122"/>
                          <a:ea typeface="宋体" panose="02010600030101010101" pitchFamily="2" charset="-122"/>
                        </a:rPr>
                        <a:t>希望工具能精准分析受众、优化内容发布策略</a:t>
                      </a:r>
                    </a:p>
                  </a:txBody>
                  <a:tcPr marL="9525" marR="9525" marT="9525" marB="9525">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1"/>
                  </a:ext>
                </a:extLst>
              </a:tr>
              <a:tr h="384810">
                <a:tc>
                  <a:txBody>
                    <a:bodyPr/>
                    <a:lstStyle/>
                    <a:p>
                      <a:pPr marL="0" indent="0" algn="just">
                        <a:spcBef>
                          <a:spcPct val="0"/>
                        </a:spcBef>
                        <a:spcAft>
                          <a:spcPct val="0"/>
                        </a:spcAft>
                      </a:pPr>
                      <a:r>
                        <a:rPr lang="zh-CN" sz="1200">
                          <a:latin typeface="宋体" panose="02010600030101010101" pitchFamily="2" charset="-122"/>
                          <a:ea typeface="宋体" panose="02010600030101010101" pitchFamily="2" charset="-122"/>
                        </a:rPr>
                        <a:t>平台运营人员</a:t>
                      </a:r>
                    </a:p>
                  </a:txBody>
                  <a:tcPr marL="9525" marR="9525" marT="9525" marB="9525">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0" indent="0" algn="just">
                        <a:spcBef>
                          <a:spcPct val="0"/>
                        </a:spcBef>
                        <a:spcAft>
                          <a:spcPct val="0"/>
                        </a:spcAft>
                      </a:pPr>
                      <a:r>
                        <a:rPr lang="zh-CN" sz="1200">
                          <a:latin typeface="宋体" panose="02010600030101010101" pitchFamily="2" charset="-122"/>
                          <a:ea typeface="宋体" panose="02010600030101010101" pitchFamily="2" charset="-122"/>
                        </a:rPr>
                        <a:t>关注内容合规、活跃度、用户增长</a:t>
                      </a:r>
                    </a:p>
                  </a:txBody>
                  <a:tcPr marL="9525" marR="9525" marT="9525" marB="9525">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2"/>
                  </a:ext>
                </a:extLst>
              </a:tr>
              <a:tr h="260350">
                <a:tc>
                  <a:txBody>
                    <a:bodyPr/>
                    <a:lstStyle/>
                    <a:p>
                      <a:pPr marL="0" indent="0" algn="just">
                        <a:spcBef>
                          <a:spcPct val="0"/>
                        </a:spcBef>
                        <a:spcAft>
                          <a:spcPct val="0"/>
                        </a:spcAft>
                      </a:pPr>
                      <a:r>
                        <a:rPr lang="zh-CN" sz="1200">
                          <a:latin typeface="宋体" panose="02010600030101010101" pitchFamily="2" charset="-122"/>
                          <a:ea typeface="宋体" panose="02010600030101010101" pitchFamily="2" charset="-122"/>
                        </a:rPr>
                        <a:t>数据分析师</a:t>
                      </a:r>
                    </a:p>
                  </a:txBody>
                  <a:tcPr marL="9525" marR="9525" marT="9525" marB="9525">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0" indent="0" algn="just">
                        <a:spcBef>
                          <a:spcPct val="0"/>
                        </a:spcBef>
                        <a:spcAft>
                          <a:spcPct val="0"/>
                        </a:spcAft>
                      </a:pPr>
                      <a:r>
                        <a:rPr lang="zh-CN" sz="1200">
                          <a:latin typeface="宋体" panose="02010600030101010101" pitchFamily="2" charset="-122"/>
                          <a:ea typeface="宋体" panose="02010600030101010101" pitchFamily="2" charset="-122"/>
                        </a:rPr>
                        <a:t>需要稳定、准确的内容数据和用户行为数据</a:t>
                      </a:r>
                    </a:p>
                  </a:txBody>
                  <a:tcPr marL="9525" marR="9525" marT="9525" marB="9525">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3"/>
                  </a:ext>
                </a:extLst>
              </a:tr>
              <a:tr h="260350">
                <a:tc>
                  <a:txBody>
                    <a:bodyPr/>
                    <a:lstStyle/>
                    <a:p>
                      <a:pPr marL="0" indent="0" algn="just">
                        <a:spcBef>
                          <a:spcPct val="0"/>
                        </a:spcBef>
                        <a:spcAft>
                          <a:spcPct val="0"/>
                        </a:spcAft>
                      </a:pPr>
                      <a:r>
                        <a:rPr lang="zh-CN" sz="1200">
                          <a:latin typeface="宋体" panose="02010600030101010101" pitchFamily="2" charset="-122"/>
                          <a:ea typeface="宋体" panose="02010600030101010101" pitchFamily="2" charset="-122"/>
                        </a:rPr>
                        <a:t>开发团队</a:t>
                      </a:r>
                    </a:p>
                  </a:txBody>
                  <a:tcPr marL="9525" marR="9525" marT="9525" marB="9525">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0" indent="0" algn="just">
                        <a:spcBef>
                          <a:spcPct val="0"/>
                        </a:spcBef>
                        <a:spcAft>
                          <a:spcPct val="0"/>
                        </a:spcAft>
                      </a:pPr>
                      <a:r>
                        <a:rPr lang="zh-CN" sz="1200">
                          <a:latin typeface="宋体" panose="02010600030101010101" pitchFamily="2" charset="-122"/>
                          <a:ea typeface="宋体" panose="02010600030101010101" pitchFamily="2" charset="-122"/>
                        </a:rPr>
                        <a:t>关注系统的可维护性、可扩展性</a:t>
                      </a:r>
                    </a:p>
                  </a:txBody>
                  <a:tcPr marL="9525" marR="9525" marT="9525" marB="9525">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4"/>
                  </a:ext>
                </a:extLst>
              </a:tr>
              <a:tr h="260350">
                <a:tc>
                  <a:txBody>
                    <a:bodyPr/>
                    <a:lstStyle/>
                    <a:p>
                      <a:pPr marL="0" indent="0" algn="just">
                        <a:spcBef>
                          <a:spcPct val="0"/>
                        </a:spcBef>
                        <a:spcAft>
                          <a:spcPct val="0"/>
                        </a:spcAft>
                      </a:pPr>
                      <a:r>
                        <a:rPr lang="zh-CN" sz="1200">
                          <a:latin typeface="宋体" panose="02010600030101010101" pitchFamily="2" charset="-122"/>
                          <a:ea typeface="宋体" panose="02010600030101010101" pitchFamily="2" charset="-122"/>
                        </a:rPr>
                        <a:t>项目负责人</a:t>
                      </a:r>
                    </a:p>
                  </a:txBody>
                  <a:tcPr marL="9525" marR="9525" marT="9525" marB="9525">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0" indent="0" algn="just">
                        <a:spcBef>
                          <a:spcPct val="0"/>
                        </a:spcBef>
                        <a:spcAft>
                          <a:spcPct val="0"/>
                        </a:spcAft>
                      </a:pPr>
                      <a:r>
                        <a:rPr lang="zh-CN" sz="1200">
                          <a:latin typeface="宋体" panose="02010600030101010101" pitchFamily="2" charset="-122"/>
                          <a:ea typeface="宋体" panose="02010600030101010101" pitchFamily="2" charset="-122"/>
                        </a:rPr>
                        <a:t>项目是否按时、高质量交付</a:t>
                      </a:r>
                    </a:p>
                  </a:txBody>
                  <a:tcPr marL="9525" marR="9525" marT="9525" marB="9525">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5"/>
                  </a:ext>
                </a:extLst>
              </a:tr>
              <a:tr h="260350">
                <a:tc>
                  <a:txBody>
                    <a:bodyPr/>
                    <a:lstStyle/>
                    <a:p>
                      <a:pPr marL="0" indent="0" algn="just">
                        <a:spcBef>
                          <a:spcPct val="0"/>
                        </a:spcBef>
                        <a:spcAft>
                          <a:spcPct val="0"/>
                        </a:spcAft>
                      </a:pPr>
                      <a:r>
                        <a:rPr lang="zh-CN" sz="1200">
                          <a:latin typeface="宋体" panose="02010600030101010101" pitchFamily="2" charset="-122"/>
                          <a:ea typeface="宋体" panose="02010600030101010101" pitchFamily="2" charset="-122"/>
                        </a:rPr>
                        <a:t>法律顾问</a:t>
                      </a:r>
                    </a:p>
                  </a:txBody>
                  <a:tcPr marL="9525" marR="9525" marT="9525" marB="9525">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0" indent="0" algn="just">
                        <a:spcBef>
                          <a:spcPct val="0"/>
                        </a:spcBef>
                        <a:spcAft>
                          <a:spcPct val="0"/>
                        </a:spcAft>
                      </a:pPr>
                      <a:r>
                        <a:rPr lang="zh-CN" sz="1200">
                          <a:latin typeface="宋体" panose="02010600030101010101" pitchFamily="2" charset="-122"/>
                          <a:ea typeface="宋体" panose="02010600030101010101" pitchFamily="2" charset="-122"/>
                        </a:rPr>
                        <a:t>采集用户数据是否符合法规，例如《个人信息保护法》</a:t>
                      </a:r>
                    </a:p>
                  </a:txBody>
                  <a:tcPr marL="9525" marR="9525" marT="9525" marB="9525">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6"/>
                  </a:ext>
                </a:extLst>
              </a:tr>
              <a:tr h="260350">
                <a:tc>
                  <a:txBody>
                    <a:bodyPr/>
                    <a:lstStyle/>
                    <a:p>
                      <a:pPr marL="0" indent="0" algn="just">
                        <a:spcBef>
                          <a:spcPct val="0"/>
                        </a:spcBef>
                        <a:spcAft>
                          <a:spcPct val="0"/>
                        </a:spcAft>
                      </a:pPr>
                      <a:r>
                        <a:rPr lang="zh-CN" sz="1200">
                          <a:latin typeface="宋体" panose="02010600030101010101" pitchFamily="2" charset="-122"/>
                          <a:ea typeface="宋体" panose="02010600030101010101" pitchFamily="2" charset="-122"/>
                        </a:rPr>
                        <a:t>用户（</a:t>
                      </a:r>
                      <a:r>
                        <a:rPr lang="en-US" altLang="zh-CN" sz="1200">
                          <a:latin typeface="宋体" panose="02010600030101010101" pitchFamily="2" charset="-122"/>
                          <a:ea typeface="宋体" panose="02010600030101010101" pitchFamily="2" charset="-122"/>
                        </a:rPr>
                        <a:t>UP</a:t>
                      </a:r>
                      <a:r>
                        <a:rPr lang="zh-CN" altLang="en-US" sz="1200">
                          <a:latin typeface="宋体" panose="02010600030101010101" pitchFamily="2" charset="-122"/>
                          <a:ea typeface="宋体" panose="02010600030101010101" pitchFamily="2" charset="-122"/>
                        </a:rPr>
                        <a:t>主）</a:t>
                      </a:r>
                    </a:p>
                  </a:txBody>
                  <a:tcPr marL="9525" marR="9525" marT="9525" marB="9525">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0" indent="0" algn="just">
                        <a:spcBef>
                          <a:spcPct val="0"/>
                        </a:spcBef>
                        <a:spcAft>
                          <a:spcPct val="0"/>
                        </a:spcAft>
                      </a:pPr>
                      <a:r>
                        <a:rPr lang="zh-CN" sz="1200">
                          <a:latin typeface="宋体" panose="02010600030101010101" pitchFamily="2" charset="-122"/>
                          <a:ea typeface="宋体" panose="02010600030101010101" pitchFamily="2" charset="-122"/>
                        </a:rPr>
                        <a:t>关心视频分析以及观众反馈</a:t>
                      </a:r>
                    </a:p>
                  </a:txBody>
                  <a:tcPr marL="9525" marR="9525" marT="9525" marB="9525">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7"/>
                  </a:ext>
                </a:extLst>
              </a:tr>
            </a:tbl>
          </a:graphicData>
        </a:graphic>
      </p:graphicFrame>
      <p:pic>
        <p:nvPicPr>
          <p:cNvPr id="6" name="图片 5"/>
          <p:cNvPicPr/>
          <p:nvPr/>
        </p:nvPicPr>
        <p:blipFill>
          <a:blip r:embed="rId3"/>
          <a:stretch>
            <a:fillRect/>
          </a:stretch>
        </p:blipFill>
        <p:spPr>
          <a:xfrm>
            <a:off x="5931535" y="2421255"/>
            <a:ext cx="2929890" cy="24282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需求调研</a:t>
            </a:r>
          </a:p>
        </p:txBody>
      </p:sp>
      <p:sp>
        <p:nvSpPr>
          <p:cNvPr id="3" name="内容占位符 2"/>
          <p:cNvSpPr>
            <a:spLocks noGrp="1"/>
          </p:cNvSpPr>
          <p:nvPr>
            <p:ph idx="1"/>
          </p:nvPr>
        </p:nvSpPr>
        <p:spPr/>
        <p:txBody>
          <a:bodyPr/>
          <a:lstStyle/>
          <a:p>
            <a:r>
              <a:rPr lang="zh-CN" altLang="en-US" dirty="0"/>
              <a:t>项目背景</a:t>
            </a:r>
          </a:p>
          <a:p>
            <a:pPr marL="0" indent="457200">
              <a:buNone/>
            </a:pPr>
            <a:r>
              <a:rPr lang="zh-CN" altLang="en-US" sz="1600" dirty="0"/>
              <a:t>随着社交媒体的蓬勃发展，自媒体创作者们对于其内容的表现和受众反馈产生了日益增长的关注。该工具旨在通过数据统计和分析，以及危机公关提醒，为创作者提供直观的信息，帮助他们更好地了解和优化其创作内容。</a:t>
            </a:r>
          </a:p>
          <a:p>
            <a:pPr marL="0" indent="457200">
              <a:buNone/>
            </a:pPr>
            <a:r>
              <a:rPr lang="zh-CN" altLang="en-US" sz="1600" dirty="0"/>
              <a:t>对此，我们设计了一款针对</a:t>
            </a:r>
            <a:r>
              <a:rPr lang="en-US" altLang="zh-CN" sz="1600" dirty="0"/>
              <a:t>up</a:t>
            </a:r>
            <a:r>
              <a:rPr lang="zh-CN" altLang="en-US" sz="1600" dirty="0"/>
              <a:t>主的自媒体分析工具，该功能能够进行数据爬虫，数据存储，数据分析功能，同时我们设计了前端交互界面，数据可视化，后端处理方面，我们设计了</a:t>
            </a:r>
            <a:r>
              <a:rPr lang="en-US" altLang="zh-CN" sz="1600" dirty="0"/>
              <a:t>up</a:t>
            </a:r>
            <a:r>
              <a:rPr lang="zh-CN" altLang="en-US" sz="1600" dirty="0"/>
              <a:t>主和视频的分析，包括基本数据可视化，情感分析，用户画像等。</a:t>
            </a:r>
          </a:p>
        </p:txBody>
      </p:sp>
      <p:sp>
        <p:nvSpPr>
          <p:cNvPr id="5" name="灯片编号占位符 4"/>
          <p:cNvSpPr>
            <a:spLocks noGrp="1"/>
          </p:cNvSpPr>
          <p:nvPr>
            <p:ph type="sldNum" sz="quarter" idx="14"/>
          </p:nvPr>
        </p:nvSpPr>
        <p:spPr/>
        <p:txBody>
          <a:bodyPr/>
          <a:lstStyle/>
          <a:p>
            <a:fld id="{27C45CD9-0508-4D1E-923D-4DFDAA610D19}" type="slidenum">
              <a:rPr lang="zh-CN" altLang="en-US" smtClean="0"/>
              <a:t>4</a:t>
            </a:fld>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需求调研</a:t>
            </a:r>
          </a:p>
        </p:txBody>
      </p:sp>
      <p:sp>
        <p:nvSpPr>
          <p:cNvPr id="3" name="内容占位符 2"/>
          <p:cNvSpPr>
            <a:spLocks noGrp="1"/>
          </p:cNvSpPr>
          <p:nvPr>
            <p:ph idx="1"/>
          </p:nvPr>
        </p:nvSpPr>
        <p:spPr/>
        <p:txBody>
          <a:bodyPr/>
          <a:lstStyle/>
          <a:p>
            <a:r>
              <a:rPr lang="zh-CN" altLang="en-US" dirty="0"/>
              <a:t>调研过程及背景</a:t>
            </a:r>
          </a:p>
          <a:p>
            <a:pPr marL="0" indent="457200">
              <a:buNone/>
            </a:pPr>
            <a:r>
              <a:rPr lang="zh-CN" altLang="en-US" sz="1600" dirty="0"/>
              <a:t>问卷调查</a:t>
            </a:r>
          </a:p>
          <a:p>
            <a:pPr marL="0" indent="457200">
              <a:buNone/>
            </a:pPr>
            <a:r>
              <a:rPr lang="zh-CN" altLang="en-US" sz="1600" dirty="0"/>
              <a:t>半结构化访谈</a:t>
            </a:r>
          </a:p>
          <a:p>
            <a:pPr marL="0" indent="457200">
              <a:buNone/>
            </a:pPr>
            <a:r>
              <a:rPr lang="zh-CN" altLang="en-US" sz="1600" dirty="0"/>
              <a:t>竞品分析：分析了市面上已有的工具（如新榜、清博、飞瓜等），总结其优劣。</a:t>
            </a:r>
          </a:p>
          <a:p>
            <a:pPr marL="0" indent="457200">
              <a:buNone/>
            </a:pPr>
            <a:r>
              <a:rPr lang="zh-CN" altLang="en-US" sz="1600" dirty="0"/>
              <a:t>网络资料收集：参考知乎、小红书等平台上关于自媒体运营的数据分析经验贴。</a:t>
            </a:r>
          </a:p>
        </p:txBody>
      </p:sp>
      <p:sp>
        <p:nvSpPr>
          <p:cNvPr id="5" name="灯片编号占位符 4"/>
          <p:cNvSpPr>
            <a:spLocks noGrp="1"/>
          </p:cNvSpPr>
          <p:nvPr>
            <p:ph type="sldNum" sz="quarter" idx="14"/>
          </p:nvPr>
        </p:nvSpPr>
        <p:spPr/>
        <p:txBody>
          <a:bodyPr/>
          <a:lstStyle/>
          <a:p>
            <a:fld id="{27C45CD9-0508-4D1E-923D-4DFDAA610D19}" type="slidenum">
              <a:rPr lang="zh-CN" altLang="en-US" smtClean="0"/>
              <a:t>5</a:t>
            </a:fld>
            <a:endParaRPr lang="zh-CN" altLang="en-US" dirty="0"/>
          </a:p>
        </p:txBody>
      </p:sp>
      <p:pic>
        <p:nvPicPr>
          <p:cNvPr id="4" name="图片 3"/>
          <p:cNvPicPr>
            <a:picLocks noChangeAspect="1"/>
          </p:cNvPicPr>
          <p:nvPr/>
        </p:nvPicPr>
        <p:blipFill>
          <a:blip r:embed="rId2"/>
          <a:stretch>
            <a:fillRect/>
          </a:stretch>
        </p:blipFill>
        <p:spPr>
          <a:xfrm>
            <a:off x="0" y="3082290"/>
            <a:ext cx="2759075" cy="3119120"/>
          </a:xfrm>
          <a:prstGeom prst="rect">
            <a:avLst/>
          </a:prstGeom>
        </p:spPr>
      </p:pic>
      <p:sp>
        <p:nvSpPr>
          <p:cNvPr id="6" name="文本框 5"/>
          <p:cNvSpPr txBox="1"/>
          <p:nvPr/>
        </p:nvSpPr>
        <p:spPr>
          <a:xfrm>
            <a:off x="2759075" y="5293360"/>
            <a:ext cx="2667000" cy="1014730"/>
          </a:xfrm>
          <a:prstGeom prst="rect">
            <a:avLst/>
          </a:prstGeom>
          <a:noFill/>
        </p:spPr>
        <p:txBody>
          <a:bodyPr wrap="square" rtlCol="0">
            <a:spAutoFit/>
          </a:bodyPr>
          <a:lstStyle/>
          <a:p>
            <a:r>
              <a:rPr lang="zh-CN" altLang="en-US" sz="1200"/>
              <a:t>包括：</a:t>
            </a:r>
          </a:p>
          <a:p>
            <a:r>
              <a:rPr lang="en-US" altLang="zh-CN" sz="1200"/>
              <a:t>1.</a:t>
            </a:r>
            <a:r>
              <a:rPr lang="zh-CN" altLang="en-US" sz="1200"/>
              <a:t>新关注的粉丝增量</a:t>
            </a:r>
          </a:p>
          <a:p>
            <a:r>
              <a:rPr lang="en-US" altLang="zh-CN" sz="1200"/>
              <a:t>2.</a:t>
            </a:r>
            <a:r>
              <a:rPr lang="zh-CN" altLang="en-US" sz="1200"/>
              <a:t>新增评论的数量</a:t>
            </a:r>
          </a:p>
          <a:p>
            <a:r>
              <a:rPr lang="en-US" altLang="zh-CN" sz="1200"/>
              <a:t>3.</a:t>
            </a:r>
            <a:r>
              <a:rPr lang="zh-CN" altLang="en-US" sz="1200"/>
              <a:t>新增点赞数量</a:t>
            </a:r>
          </a:p>
          <a:p>
            <a:r>
              <a:rPr lang="zh-CN" altLang="en-US" sz="1200"/>
              <a:t>等等</a:t>
            </a:r>
          </a:p>
        </p:txBody>
      </p:sp>
      <p:sp>
        <p:nvSpPr>
          <p:cNvPr id="7" name="文本框 6"/>
          <p:cNvSpPr txBox="1"/>
          <p:nvPr/>
        </p:nvSpPr>
        <p:spPr>
          <a:xfrm>
            <a:off x="4712335" y="5363845"/>
            <a:ext cx="2667000" cy="645160"/>
          </a:xfrm>
          <a:prstGeom prst="rect">
            <a:avLst/>
          </a:prstGeom>
          <a:noFill/>
        </p:spPr>
        <p:txBody>
          <a:bodyPr wrap="square" rtlCol="0">
            <a:spAutoFit/>
          </a:bodyPr>
          <a:lstStyle/>
          <a:p>
            <a:r>
              <a:rPr lang="zh-CN" sz="1200"/>
              <a:t>未存在危机公关检测及提醒，帮助</a:t>
            </a:r>
            <a:r>
              <a:rPr lang="en-US" altLang="zh-CN" sz="1200"/>
              <a:t>UP</a:t>
            </a:r>
            <a:r>
              <a:rPr lang="zh-CN" altLang="en-US" sz="1200"/>
              <a:t>主分析用户评论的情感倾向，对视频内容做改动！</a:t>
            </a:r>
          </a:p>
        </p:txBody>
      </p:sp>
      <p:pic>
        <p:nvPicPr>
          <p:cNvPr id="8" name="图片 7"/>
          <p:cNvPicPr>
            <a:picLocks noChangeAspect="1"/>
          </p:cNvPicPr>
          <p:nvPr/>
        </p:nvPicPr>
        <p:blipFill>
          <a:blip r:embed="rId3"/>
          <a:stretch>
            <a:fillRect/>
          </a:stretch>
        </p:blipFill>
        <p:spPr>
          <a:xfrm>
            <a:off x="2820035" y="3143250"/>
            <a:ext cx="3961765" cy="205295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需求调研</a:t>
            </a:r>
          </a:p>
        </p:txBody>
      </p:sp>
      <p:sp>
        <p:nvSpPr>
          <p:cNvPr id="3" name="内容占位符 2"/>
          <p:cNvSpPr>
            <a:spLocks noGrp="1"/>
          </p:cNvSpPr>
          <p:nvPr>
            <p:ph idx="1"/>
          </p:nvPr>
        </p:nvSpPr>
        <p:spPr/>
        <p:txBody>
          <a:bodyPr/>
          <a:lstStyle/>
          <a:p>
            <a:r>
              <a:rPr lang="zh-CN" altLang="en-US" dirty="0"/>
              <a:t>用户画像</a:t>
            </a:r>
          </a:p>
          <a:p>
            <a:pPr marL="0" indent="457200">
              <a:buNone/>
            </a:pPr>
            <a:endParaRPr lang="zh-CN" altLang="en-US" sz="1600" dirty="0"/>
          </a:p>
        </p:txBody>
      </p:sp>
      <p:sp>
        <p:nvSpPr>
          <p:cNvPr id="5" name="灯片编号占位符 4"/>
          <p:cNvSpPr>
            <a:spLocks noGrp="1"/>
          </p:cNvSpPr>
          <p:nvPr>
            <p:ph type="sldNum" sz="quarter" idx="14"/>
          </p:nvPr>
        </p:nvSpPr>
        <p:spPr/>
        <p:txBody>
          <a:bodyPr/>
          <a:lstStyle/>
          <a:p>
            <a:fld id="{27C45CD9-0508-4D1E-923D-4DFDAA610D19}" type="slidenum">
              <a:rPr lang="zh-CN" altLang="en-US" smtClean="0"/>
              <a:t>6</a:t>
            </a:fld>
            <a:endParaRPr lang="zh-CN" altLang="en-US" dirty="0"/>
          </a:p>
        </p:txBody>
      </p:sp>
      <p:graphicFrame>
        <p:nvGraphicFramePr>
          <p:cNvPr id="6" name="表格 5"/>
          <p:cNvGraphicFramePr/>
          <p:nvPr/>
        </p:nvGraphicFramePr>
        <p:xfrm>
          <a:off x="651510" y="1918335"/>
          <a:ext cx="7863840" cy="1558290"/>
        </p:xfrm>
        <a:graphic>
          <a:graphicData uri="http://schemas.openxmlformats.org/drawingml/2006/table">
            <a:tbl>
              <a:tblPr/>
              <a:tblGrid>
                <a:gridCol w="3931920">
                  <a:extLst>
                    <a:ext uri="{9D8B030D-6E8A-4147-A177-3AD203B41FA5}">
                      <a16:colId xmlns:a16="http://schemas.microsoft.com/office/drawing/2014/main" val="20000"/>
                    </a:ext>
                  </a:extLst>
                </a:gridCol>
                <a:gridCol w="3931920">
                  <a:extLst>
                    <a:ext uri="{9D8B030D-6E8A-4147-A177-3AD203B41FA5}">
                      <a16:colId xmlns:a16="http://schemas.microsoft.com/office/drawing/2014/main" val="20001"/>
                    </a:ext>
                  </a:extLst>
                </a:gridCol>
              </a:tblGrid>
              <a:tr h="0">
                <a:tc>
                  <a:txBody>
                    <a:bodyPr/>
                    <a:lstStyle/>
                    <a:p>
                      <a:pPr marL="40005" indent="0" algn="ctr">
                        <a:spcBef>
                          <a:spcPct val="0"/>
                        </a:spcBef>
                        <a:spcAft>
                          <a:spcPct val="0"/>
                        </a:spcAft>
                      </a:pPr>
                      <a:r>
                        <a:rPr lang="zh-CN" sz="1200" b="1">
                          <a:latin typeface="宋体" panose="02010600030101010101" pitchFamily="2" charset="-122"/>
                          <a:ea typeface="宋体" panose="02010600030101010101" pitchFamily="2" charset="-122"/>
                        </a:rPr>
                        <a:t>属性</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ctr">
                        <a:spcBef>
                          <a:spcPct val="0"/>
                        </a:spcBef>
                        <a:spcAft>
                          <a:spcPct val="0"/>
                        </a:spcAft>
                      </a:pPr>
                      <a:r>
                        <a:rPr lang="zh-CN" sz="1200" b="1">
                          <a:latin typeface="宋体" panose="02010600030101010101" pitchFamily="2" charset="-122"/>
                          <a:ea typeface="宋体" panose="02010600030101010101" pitchFamily="2" charset="-122"/>
                        </a:rPr>
                        <a:t>内容</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0"/>
                  </a:ext>
                </a:extLst>
              </a:tr>
              <a:tr h="0">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身份</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以</a:t>
                      </a:r>
                      <a:r>
                        <a:rPr lang="zh-CN" altLang="en-US" sz="1200">
                          <a:latin typeface="宋体" panose="02010600030101010101" pitchFamily="2" charset="-122"/>
                          <a:ea typeface="宋体" panose="02010600030101010101" pitchFamily="2" charset="-122"/>
                        </a:rPr>
                        <a:t> </a:t>
                      </a:r>
                      <a:r>
                        <a:rPr lang="en-US" altLang="zh-CN" sz="1200">
                          <a:latin typeface="宋体" panose="02010600030101010101" pitchFamily="2" charset="-122"/>
                          <a:ea typeface="宋体" panose="02010600030101010101" pitchFamily="2" charset="-122"/>
                        </a:rPr>
                        <a:t>B </a:t>
                      </a:r>
                      <a:r>
                        <a:rPr lang="zh-CN" altLang="en-US" sz="1200">
                          <a:latin typeface="宋体" panose="02010600030101010101" pitchFamily="2" charset="-122"/>
                          <a:ea typeface="宋体" panose="02010600030101010101" pitchFamily="2" charset="-122"/>
                        </a:rPr>
                        <a:t>站 </a:t>
                      </a:r>
                      <a:r>
                        <a:rPr lang="en-US" altLang="zh-CN" sz="1200">
                          <a:latin typeface="宋体" panose="02010600030101010101" pitchFamily="2" charset="-122"/>
                          <a:ea typeface="宋体" panose="02010600030101010101" pitchFamily="2" charset="-122"/>
                        </a:rPr>
                        <a:t>UP </a:t>
                      </a:r>
                      <a:r>
                        <a:rPr lang="zh-CN" altLang="en-US" sz="1200">
                          <a:latin typeface="宋体" panose="02010600030101010101" pitchFamily="2" charset="-122"/>
                          <a:ea typeface="宋体" panose="02010600030101010101" pitchFamily="2" charset="-122"/>
                        </a:rPr>
                        <a:t>主为主，关注账号运营和粉丝增长的个人创作者或小团队</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1"/>
                  </a:ext>
                </a:extLst>
              </a:tr>
              <a:tr h="0">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创作内容类型</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动画、游戏、数码、生活、美妆等</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2"/>
                  </a:ext>
                </a:extLst>
              </a:tr>
              <a:tr h="0">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用户目标</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提升视频数据表现、提高用户互动、避免舆情风险、获取内容优化建议等</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3"/>
                  </a:ext>
                </a:extLst>
              </a:tr>
              <a:tr h="0">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技术水平</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一般具有基础的数据阅读能力，但缺乏专业的数据分析背景</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需求调研</a:t>
            </a:r>
          </a:p>
        </p:txBody>
      </p:sp>
      <p:sp>
        <p:nvSpPr>
          <p:cNvPr id="3" name="内容占位符 2"/>
          <p:cNvSpPr>
            <a:spLocks noGrp="1"/>
          </p:cNvSpPr>
          <p:nvPr>
            <p:ph idx="1"/>
          </p:nvPr>
        </p:nvSpPr>
        <p:spPr/>
        <p:txBody>
          <a:bodyPr/>
          <a:lstStyle/>
          <a:p>
            <a:r>
              <a:rPr lang="zh-CN" altLang="en-US" dirty="0"/>
              <a:t>用户需求分析</a:t>
            </a:r>
            <a:r>
              <a:rPr lang="en-US" altLang="zh-CN" dirty="0"/>
              <a:t>-</a:t>
            </a:r>
            <a:r>
              <a:rPr lang="zh-CN" altLang="en-US" dirty="0"/>
              <a:t>功能性需求</a:t>
            </a:r>
          </a:p>
          <a:p>
            <a:pPr marL="0" indent="457200">
              <a:buNone/>
            </a:pPr>
            <a:endParaRPr lang="zh-CN" altLang="en-US" sz="1600" dirty="0"/>
          </a:p>
        </p:txBody>
      </p:sp>
      <p:sp>
        <p:nvSpPr>
          <p:cNvPr id="5" name="灯片编号占位符 4"/>
          <p:cNvSpPr>
            <a:spLocks noGrp="1"/>
          </p:cNvSpPr>
          <p:nvPr>
            <p:ph type="sldNum" sz="quarter" idx="14"/>
          </p:nvPr>
        </p:nvSpPr>
        <p:spPr/>
        <p:txBody>
          <a:bodyPr/>
          <a:lstStyle/>
          <a:p>
            <a:fld id="{27C45CD9-0508-4D1E-923D-4DFDAA610D19}" type="slidenum">
              <a:rPr lang="zh-CN" altLang="en-US" smtClean="0"/>
              <a:t>7</a:t>
            </a:fld>
            <a:endParaRPr lang="zh-CN" altLang="en-US" dirty="0"/>
          </a:p>
        </p:txBody>
      </p:sp>
      <p:graphicFrame>
        <p:nvGraphicFramePr>
          <p:cNvPr id="4" name="表格 3"/>
          <p:cNvGraphicFramePr/>
          <p:nvPr/>
        </p:nvGraphicFramePr>
        <p:xfrm>
          <a:off x="640080" y="1889760"/>
          <a:ext cx="7863840" cy="3078480"/>
        </p:xfrm>
        <a:graphic>
          <a:graphicData uri="http://schemas.openxmlformats.org/drawingml/2006/table">
            <a:tbl>
              <a:tblPr/>
              <a:tblGrid>
                <a:gridCol w="2621280">
                  <a:extLst>
                    <a:ext uri="{9D8B030D-6E8A-4147-A177-3AD203B41FA5}">
                      <a16:colId xmlns:a16="http://schemas.microsoft.com/office/drawing/2014/main" val="20000"/>
                    </a:ext>
                  </a:extLst>
                </a:gridCol>
                <a:gridCol w="2621280">
                  <a:extLst>
                    <a:ext uri="{9D8B030D-6E8A-4147-A177-3AD203B41FA5}">
                      <a16:colId xmlns:a16="http://schemas.microsoft.com/office/drawing/2014/main" val="20001"/>
                    </a:ext>
                  </a:extLst>
                </a:gridCol>
                <a:gridCol w="2621280">
                  <a:extLst>
                    <a:ext uri="{9D8B030D-6E8A-4147-A177-3AD203B41FA5}">
                      <a16:colId xmlns:a16="http://schemas.microsoft.com/office/drawing/2014/main" val="20002"/>
                    </a:ext>
                  </a:extLst>
                </a:gridCol>
              </a:tblGrid>
              <a:tr h="0">
                <a:tc>
                  <a:txBody>
                    <a:bodyPr/>
                    <a:lstStyle/>
                    <a:p>
                      <a:pPr marL="40005" indent="0" algn="ctr">
                        <a:spcBef>
                          <a:spcPct val="0"/>
                        </a:spcBef>
                        <a:spcAft>
                          <a:spcPct val="0"/>
                        </a:spcAft>
                      </a:pPr>
                      <a:r>
                        <a:rPr lang="zh-CN" sz="1200" b="1">
                          <a:latin typeface="宋体" panose="02010600030101010101" pitchFamily="2" charset="-122"/>
                          <a:ea typeface="宋体" panose="02010600030101010101" pitchFamily="2" charset="-122"/>
                        </a:rPr>
                        <a:t>编号</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ctr">
                        <a:spcBef>
                          <a:spcPct val="0"/>
                        </a:spcBef>
                        <a:spcAft>
                          <a:spcPct val="0"/>
                        </a:spcAft>
                      </a:pPr>
                      <a:r>
                        <a:rPr lang="zh-CN" sz="1200" b="1">
                          <a:latin typeface="宋体" panose="02010600030101010101" pitchFamily="2" charset="-122"/>
                          <a:ea typeface="宋体" panose="02010600030101010101" pitchFamily="2" charset="-122"/>
                        </a:rPr>
                        <a:t>功能名称</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ctr">
                        <a:spcBef>
                          <a:spcPct val="0"/>
                        </a:spcBef>
                        <a:spcAft>
                          <a:spcPct val="0"/>
                        </a:spcAft>
                      </a:pPr>
                      <a:r>
                        <a:rPr lang="zh-CN" sz="1200" b="1">
                          <a:latin typeface="宋体" panose="02010600030101010101" pitchFamily="2" charset="-122"/>
                          <a:ea typeface="宋体" panose="02010600030101010101" pitchFamily="2" charset="-122"/>
                        </a:rPr>
                        <a:t>功能描述</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0"/>
                  </a:ext>
                </a:extLst>
              </a:tr>
              <a:tr h="0">
                <a:tc>
                  <a:txBody>
                    <a:bodyPr/>
                    <a:lstStyle/>
                    <a:p>
                      <a:pPr marL="40005" indent="0" algn="l">
                        <a:spcBef>
                          <a:spcPct val="0"/>
                        </a:spcBef>
                        <a:spcAft>
                          <a:spcPct val="0"/>
                        </a:spcAft>
                      </a:pPr>
                      <a:r>
                        <a:rPr lang="en-US" altLang="zh-CN" sz="1200">
                          <a:latin typeface="宋体" panose="02010600030101010101" pitchFamily="2" charset="-122"/>
                          <a:ea typeface="宋体" panose="02010600030101010101" pitchFamily="2" charset="-122"/>
                        </a:rPr>
                        <a:t>FR-01</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视频数据采集</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系统支持通过爬虫自动获取</a:t>
                      </a:r>
                      <a:r>
                        <a:rPr lang="zh-CN" altLang="en-US" sz="1200">
                          <a:latin typeface="宋体" panose="02010600030101010101" pitchFamily="2" charset="-122"/>
                          <a:ea typeface="宋体" panose="02010600030101010101" pitchFamily="2" charset="-122"/>
                        </a:rPr>
                        <a:t> </a:t>
                      </a:r>
                      <a:r>
                        <a:rPr lang="en-US" altLang="zh-CN" sz="1200">
                          <a:latin typeface="宋体" panose="02010600030101010101" pitchFamily="2" charset="-122"/>
                          <a:ea typeface="宋体" panose="02010600030101010101" pitchFamily="2" charset="-122"/>
                        </a:rPr>
                        <a:t>UP </a:t>
                      </a:r>
                      <a:r>
                        <a:rPr lang="zh-CN" altLang="en-US" sz="1200">
                          <a:latin typeface="宋体" panose="02010600030101010101" pitchFamily="2" charset="-122"/>
                          <a:ea typeface="宋体" panose="02010600030101010101" pitchFamily="2" charset="-122"/>
                        </a:rPr>
                        <a:t>主视频的各项数据（播放量、点赞、投币、弹幕等）。</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1"/>
                  </a:ext>
                </a:extLst>
              </a:tr>
              <a:tr h="0">
                <a:tc>
                  <a:txBody>
                    <a:bodyPr/>
                    <a:lstStyle/>
                    <a:p>
                      <a:pPr marL="40005" indent="0" algn="l">
                        <a:spcBef>
                          <a:spcPct val="0"/>
                        </a:spcBef>
                        <a:spcAft>
                          <a:spcPct val="0"/>
                        </a:spcAft>
                      </a:pPr>
                      <a:r>
                        <a:rPr lang="en-US" altLang="zh-CN" sz="1200">
                          <a:latin typeface="宋体" panose="02010600030101010101" pitchFamily="2" charset="-122"/>
                          <a:ea typeface="宋体" panose="02010600030101010101" pitchFamily="2" charset="-122"/>
                        </a:rPr>
                        <a:t>FR-02</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用户画像分析</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系统能识别用户群体特征，如观看时长、地区、互动行为等。</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2"/>
                  </a:ext>
                </a:extLst>
              </a:tr>
              <a:tr h="0">
                <a:tc>
                  <a:txBody>
                    <a:bodyPr/>
                    <a:lstStyle/>
                    <a:p>
                      <a:pPr marL="40005" indent="0" algn="l">
                        <a:spcBef>
                          <a:spcPct val="0"/>
                        </a:spcBef>
                        <a:spcAft>
                          <a:spcPct val="0"/>
                        </a:spcAft>
                      </a:pPr>
                      <a:r>
                        <a:rPr lang="en-US" altLang="zh-CN" sz="1200">
                          <a:latin typeface="宋体" panose="02010600030101010101" pitchFamily="2" charset="-122"/>
                          <a:ea typeface="宋体" panose="02010600030101010101" pitchFamily="2" charset="-122"/>
                        </a:rPr>
                        <a:t>FR-03</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情感倾向分析</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对评论内容进行情感分类（正向、中立、负向），评估舆情态势。</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3"/>
                  </a:ext>
                </a:extLst>
              </a:tr>
              <a:tr h="0">
                <a:tc>
                  <a:txBody>
                    <a:bodyPr/>
                    <a:lstStyle/>
                    <a:p>
                      <a:pPr marL="40005" indent="0" algn="l">
                        <a:spcBef>
                          <a:spcPct val="0"/>
                        </a:spcBef>
                        <a:spcAft>
                          <a:spcPct val="0"/>
                        </a:spcAft>
                      </a:pPr>
                      <a:r>
                        <a:rPr lang="en-US" altLang="zh-CN" sz="1200">
                          <a:latin typeface="宋体" panose="02010600030101010101" pitchFamily="2" charset="-122"/>
                          <a:ea typeface="宋体" panose="02010600030101010101" pitchFamily="2" charset="-122"/>
                        </a:rPr>
                        <a:t>FR-04</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数据可视化展示</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以图表方式展示视频表现趋势、热度波动、用户分布等信息。</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4"/>
                  </a:ext>
                </a:extLst>
              </a:tr>
              <a:tr h="0">
                <a:tc>
                  <a:txBody>
                    <a:bodyPr/>
                    <a:lstStyle/>
                    <a:p>
                      <a:pPr marL="40005" indent="0" algn="l">
                        <a:spcBef>
                          <a:spcPct val="0"/>
                        </a:spcBef>
                        <a:spcAft>
                          <a:spcPct val="0"/>
                        </a:spcAft>
                      </a:pPr>
                      <a:r>
                        <a:rPr lang="en-US" altLang="zh-CN" sz="1200">
                          <a:latin typeface="宋体" panose="02010600030101010101" pitchFamily="2" charset="-122"/>
                          <a:ea typeface="宋体" panose="02010600030101010101" pitchFamily="2" charset="-122"/>
                        </a:rPr>
                        <a:t>FR-05</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危机提醒功能</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当系统检测到负面评论比例上升或舆情波动异常时，进行预警。</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5"/>
                  </a:ext>
                </a:extLst>
              </a:tr>
              <a:tr h="0">
                <a:tc>
                  <a:txBody>
                    <a:bodyPr/>
                    <a:lstStyle/>
                    <a:p>
                      <a:pPr marL="40005" indent="0" algn="l">
                        <a:spcBef>
                          <a:spcPct val="0"/>
                        </a:spcBef>
                        <a:spcAft>
                          <a:spcPct val="0"/>
                        </a:spcAft>
                      </a:pPr>
                      <a:r>
                        <a:rPr lang="en-US" altLang="zh-CN" sz="1200">
                          <a:latin typeface="宋体" panose="02010600030101010101" pitchFamily="2" charset="-122"/>
                          <a:ea typeface="宋体" panose="02010600030101010101" pitchFamily="2" charset="-122"/>
                        </a:rPr>
                        <a:t>FR-06</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报告导出</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支持生成视频表现分析报告，导出为</a:t>
                      </a:r>
                      <a:r>
                        <a:rPr lang="zh-CN" altLang="en-US" sz="1200">
                          <a:latin typeface="宋体" panose="02010600030101010101" pitchFamily="2" charset="-122"/>
                          <a:ea typeface="宋体" panose="02010600030101010101" pitchFamily="2" charset="-122"/>
                        </a:rPr>
                        <a:t> </a:t>
                      </a:r>
                      <a:r>
                        <a:rPr lang="en-US" altLang="zh-CN" sz="1200">
                          <a:latin typeface="宋体" panose="02010600030101010101" pitchFamily="2" charset="-122"/>
                          <a:ea typeface="宋体" panose="02010600030101010101" pitchFamily="2" charset="-122"/>
                        </a:rPr>
                        <a:t>PDF/</a:t>
                      </a:r>
                      <a:r>
                        <a:rPr lang="zh-CN" altLang="en-US" sz="1200">
                          <a:latin typeface="宋体" panose="02010600030101010101" pitchFamily="2" charset="-122"/>
                          <a:ea typeface="宋体" panose="02010600030101010101" pitchFamily="2" charset="-122"/>
                        </a:rPr>
                        <a:t>图片格式。</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6"/>
                  </a:ext>
                </a:extLst>
              </a:tr>
              <a:tr h="0">
                <a:tc>
                  <a:txBody>
                    <a:bodyPr/>
                    <a:lstStyle/>
                    <a:p>
                      <a:pPr marL="40005" indent="0" algn="l">
                        <a:spcBef>
                          <a:spcPct val="0"/>
                        </a:spcBef>
                        <a:spcAft>
                          <a:spcPct val="0"/>
                        </a:spcAft>
                      </a:pPr>
                      <a:r>
                        <a:rPr lang="en-US" altLang="zh-CN" sz="1200">
                          <a:latin typeface="宋体" panose="02010600030101010101" pitchFamily="2" charset="-122"/>
                          <a:ea typeface="宋体" panose="02010600030101010101" pitchFamily="2" charset="-122"/>
                        </a:rPr>
                        <a:t>FR-07</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内容优化建议</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根据历史数据推荐发布时间、关键词优化建议等。</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7"/>
                  </a:ext>
                </a:extLst>
              </a:tr>
            </a:tbl>
          </a:graphicData>
        </a:graphic>
      </p:graphicFrame>
      <p:graphicFrame>
        <p:nvGraphicFramePr>
          <p:cNvPr id="7" name="表格 6"/>
          <p:cNvGraphicFramePr/>
          <p:nvPr/>
        </p:nvGraphicFramePr>
        <p:xfrm>
          <a:off x="640080" y="1889760"/>
          <a:ext cx="7863840" cy="3078480"/>
        </p:xfrm>
        <a:graphic>
          <a:graphicData uri="http://schemas.openxmlformats.org/drawingml/2006/table">
            <a:tbl>
              <a:tblPr/>
              <a:tblGrid>
                <a:gridCol w="2621280">
                  <a:extLst>
                    <a:ext uri="{9D8B030D-6E8A-4147-A177-3AD203B41FA5}">
                      <a16:colId xmlns:a16="http://schemas.microsoft.com/office/drawing/2014/main" val="20000"/>
                    </a:ext>
                  </a:extLst>
                </a:gridCol>
                <a:gridCol w="2621280">
                  <a:extLst>
                    <a:ext uri="{9D8B030D-6E8A-4147-A177-3AD203B41FA5}">
                      <a16:colId xmlns:a16="http://schemas.microsoft.com/office/drawing/2014/main" val="20001"/>
                    </a:ext>
                  </a:extLst>
                </a:gridCol>
                <a:gridCol w="2621280">
                  <a:extLst>
                    <a:ext uri="{9D8B030D-6E8A-4147-A177-3AD203B41FA5}">
                      <a16:colId xmlns:a16="http://schemas.microsoft.com/office/drawing/2014/main" val="20002"/>
                    </a:ext>
                  </a:extLst>
                </a:gridCol>
              </a:tblGrid>
              <a:tr h="0">
                <a:tc>
                  <a:txBody>
                    <a:bodyPr/>
                    <a:lstStyle/>
                    <a:p>
                      <a:pPr marL="40005" indent="0" algn="ctr">
                        <a:spcBef>
                          <a:spcPct val="0"/>
                        </a:spcBef>
                        <a:spcAft>
                          <a:spcPct val="0"/>
                        </a:spcAft>
                      </a:pPr>
                      <a:r>
                        <a:rPr lang="zh-CN" sz="1200" b="1">
                          <a:latin typeface="宋体" panose="02010600030101010101" pitchFamily="2" charset="-122"/>
                          <a:ea typeface="宋体" panose="02010600030101010101" pitchFamily="2" charset="-122"/>
                        </a:rPr>
                        <a:t>编号</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ctr">
                        <a:spcBef>
                          <a:spcPct val="0"/>
                        </a:spcBef>
                        <a:spcAft>
                          <a:spcPct val="0"/>
                        </a:spcAft>
                      </a:pPr>
                      <a:r>
                        <a:rPr lang="zh-CN" sz="1200" b="1">
                          <a:latin typeface="宋体" panose="02010600030101010101" pitchFamily="2" charset="-122"/>
                          <a:ea typeface="宋体" panose="02010600030101010101" pitchFamily="2" charset="-122"/>
                        </a:rPr>
                        <a:t>功能名称</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ctr">
                        <a:spcBef>
                          <a:spcPct val="0"/>
                        </a:spcBef>
                        <a:spcAft>
                          <a:spcPct val="0"/>
                        </a:spcAft>
                      </a:pPr>
                      <a:r>
                        <a:rPr lang="zh-CN" sz="1200" b="1">
                          <a:latin typeface="宋体" panose="02010600030101010101" pitchFamily="2" charset="-122"/>
                          <a:ea typeface="宋体" panose="02010600030101010101" pitchFamily="2" charset="-122"/>
                        </a:rPr>
                        <a:t>功能描述</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0"/>
                  </a:ext>
                </a:extLst>
              </a:tr>
              <a:tr h="0">
                <a:tc>
                  <a:txBody>
                    <a:bodyPr/>
                    <a:lstStyle/>
                    <a:p>
                      <a:pPr marL="40005" indent="0" algn="l">
                        <a:spcBef>
                          <a:spcPct val="0"/>
                        </a:spcBef>
                        <a:spcAft>
                          <a:spcPct val="0"/>
                        </a:spcAft>
                      </a:pPr>
                      <a:r>
                        <a:rPr lang="en-US" altLang="zh-CN" sz="1200">
                          <a:latin typeface="宋体" panose="02010600030101010101" pitchFamily="2" charset="-122"/>
                          <a:ea typeface="宋体" panose="02010600030101010101" pitchFamily="2" charset="-122"/>
                        </a:rPr>
                        <a:t>FR-01</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视频数据采集</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系统支持通过爬虫自动获取</a:t>
                      </a:r>
                      <a:r>
                        <a:rPr lang="zh-CN" altLang="en-US" sz="1200">
                          <a:latin typeface="宋体" panose="02010600030101010101" pitchFamily="2" charset="-122"/>
                          <a:ea typeface="宋体" panose="02010600030101010101" pitchFamily="2" charset="-122"/>
                        </a:rPr>
                        <a:t> </a:t>
                      </a:r>
                      <a:r>
                        <a:rPr lang="en-US" altLang="zh-CN" sz="1200">
                          <a:latin typeface="宋体" panose="02010600030101010101" pitchFamily="2" charset="-122"/>
                          <a:ea typeface="宋体" panose="02010600030101010101" pitchFamily="2" charset="-122"/>
                        </a:rPr>
                        <a:t>UP </a:t>
                      </a:r>
                      <a:r>
                        <a:rPr lang="zh-CN" altLang="en-US" sz="1200">
                          <a:latin typeface="宋体" panose="02010600030101010101" pitchFamily="2" charset="-122"/>
                          <a:ea typeface="宋体" panose="02010600030101010101" pitchFamily="2" charset="-122"/>
                        </a:rPr>
                        <a:t>主视频的各项数据（播放量、点赞、投币、弹幕等）。</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1"/>
                  </a:ext>
                </a:extLst>
              </a:tr>
              <a:tr h="0">
                <a:tc>
                  <a:txBody>
                    <a:bodyPr/>
                    <a:lstStyle/>
                    <a:p>
                      <a:pPr marL="40005" indent="0" algn="l">
                        <a:spcBef>
                          <a:spcPct val="0"/>
                        </a:spcBef>
                        <a:spcAft>
                          <a:spcPct val="0"/>
                        </a:spcAft>
                      </a:pPr>
                      <a:r>
                        <a:rPr lang="en-US" altLang="zh-CN" sz="1200">
                          <a:latin typeface="宋体" panose="02010600030101010101" pitchFamily="2" charset="-122"/>
                          <a:ea typeface="宋体" panose="02010600030101010101" pitchFamily="2" charset="-122"/>
                        </a:rPr>
                        <a:t>FR-02</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用户画像分析</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系统能识别用户群体特征，如观看时长、地区、互动行为等。</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2"/>
                  </a:ext>
                </a:extLst>
              </a:tr>
              <a:tr h="0">
                <a:tc>
                  <a:txBody>
                    <a:bodyPr/>
                    <a:lstStyle/>
                    <a:p>
                      <a:pPr marL="40005" indent="0" algn="l">
                        <a:spcBef>
                          <a:spcPct val="0"/>
                        </a:spcBef>
                        <a:spcAft>
                          <a:spcPct val="0"/>
                        </a:spcAft>
                      </a:pPr>
                      <a:r>
                        <a:rPr lang="en-US" altLang="zh-CN" sz="1200">
                          <a:latin typeface="宋体" panose="02010600030101010101" pitchFamily="2" charset="-122"/>
                          <a:ea typeface="宋体" panose="02010600030101010101" pitchFamily="2" charset="-122"/>
                        </a:rPr>
                        <a:t>FR-03</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情感倾向分析</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对评论内容进行情感分类（正向、中立、负向），评估舆情态势。</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3"/>
                  </a:ext>
                </a:extLst>
              </a:tr>
              <a:tr h="0">
                <a:tc>
                  <a:txBody>
                    <a:bodyPr/>
                    <a:lstStyle/>
                    <a:p>
                      <a:pPr marL="40005" indent="0" algn="l">
                        <a:spcBef>
                          <a:spcPct val="0"/>
                        </a:spcBef>
                        <a:spcAft>
                          <a:spcPct val="0"/>
                        </a:spcAft>
                      </a:pPr>
                      <a:r>
                        <a:rPr lang="en-US" altLang="zh-CN" sz="1200">
                          <a:latin typeface="宋体" panose="02010600030101010101" pitchFamily="2" charset="-122"/>
                          <a:ea typeface="宋体" panose="02010600030101010101" pitchFamily="2" charset="-122"/>
                        </a:rPr>
                        <a:t>FR-04</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数据可视化展示</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以图表方式展示视频表现趋势、热度波动、用户分布等信息。</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4"/>
                  </a:ext>
                </a:extLst>
              </a:tr>
              <a:tr h="0">
                <a:tc>
                  <a:txBody>
                    <a:bodyPr/>
                    <a:lstStyle/>
                    <a:p>
                      <a:pPr marL="40005" indent="0" algn="l">
                        <a:spcBef>
                          <a:spcPct val="0"/>
                        </a:spcBef>
                        <a:spcAft>
                          <a:spcPct val="0"/>
                        </a:spcAft>
                      </a:pPr>
                      <a:r>
                        <a:rPr lang="en-US" altLang="zh-CN" sz="1200">
                          <a:latin typeface="宋体" panose="02010600030101010101" pitchFamily="2" charset="-122"/>
                          <a:ea typeface="宋体" panose="02010600030101010101" pitchFamily="2" charset="-122"/>
                        </a:rPr>
                        <a:t>FR-05</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危机提醒功能</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当系统检测到负面评论比例上升或舆情波动异常时，进行预警。</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5"/>
                  </a:ext>
                </a:extLst>
              </a:tr>
              <a:tr h="0">
                <a:tc>
                  <a:txBody>
                    <a:bodyPr/>
                    <a:lstStyle/>
                    <a:p>
                      <a:pPr marL="40005" indent="0" algn="l">
                        <a:spcBef>
                          <a:spcPct val="0"/>
                        </a:spcBef>
                        <a:spcAft>
                          <a:spcPct val="0"/>
                        </a:spcAft>
                      </a:pPr>
                      <a:r>
                        <a:rPr lang="en-US" altLang="zh-CN" sz="1200">
                          <a:latin typeface="宋体" panose="02010600030101010101" pitchFamily="2" charset="-122"/>
                          <a:ea typeface="宋体" panose="02010600030101010101" pitchFamily="2" charset="-122"/>
                        </a:rPr>
                        <a:t>FR-06</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报告导出</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支持生成视频表现分析报告，导出为</a:t>
                      </a:r>
                      <a:r>
                        <a:rPr lang="zh-CN" altLang="en-US" sz="1200">
                          <a:latin typeface="宋体" panose="02010600030101010101" pitchFamily="2" charset="-122"/>
                          <a:ea typeface="宋体" panose="02010600030101010101" pitchFamily="2" charset="-122"/>
                        </a:rPr>
                        <a:t> </a:t>
                      </a:r>
                      <a:r>
                        <a:rPr lang="en-US" altLang="zh-CN" sz="1200">
                          <a:latin typeface="宋体" panose="02010600030101010101" pitchFamily="2" charset="-122"/>
                          <a:ea typeface="宋体" panose="02010600030101010101" pitchFamily="2" charset="-122"/>
                        </a:rPr>
                        <a:t>PDF/</a:t>
                      </a:r>
                      <a:r>
                        <a:rPr lang="zh-CN" altLang="en-US" sz="1200">
                          <a:latin typeface="宋体" panose="02010600030101010101" pitchFamily="2" charset="-122"/>
                          <a:ea typeface="宋体" panose="02010600030101010101" pitchFamily="2" charset="-122"/>
                        </a:rPr>
                        <a:t>图片格式。</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6"/>
                  </a:ext>
                </a:extLst>
              </a:tr>
              <a:tr h="0">
                <a:tc>
                  <a:txBody>
                    <a:bodyPr/>
                    <a:lstStyle/>
                    <a:p>
                      <a:pPr marL="40005" indent="0" algn="l">
                        <a:spcBef>
                          <a:spcPct val="0"/>
                        </a:spcBef>
                        <a:spcAft>
                          <a:spcPct val="0"/>
                        </a:spcAft>
                      </a:pPr>
                      <a:r>
                        <a:rPr lang="en-US" altLang="zh-CN" sz="1200">
                          <a:latin typeface="宋体" panose="02010600030101010101" pitchFamily="2" charset="-122"/>
                          <a:ea typeface="宋体" panose="02010600030101010101" pitchFamily="2" charset="-122"/>
                        </a:rPr>
                        <a:t>FR-07</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内容优化建议</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根据历史数据推荐发布时间、关键词优化建议等。</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需求调研</a:t>
            </a:r>
          </a:p>
        </p:txBody>
      </p:sp>
      <p:sp>
        <p:nvSpPr>
          <p:cNvPr id="3" name="内容占位符 2"/>
          <p:cNvSpPr>
            <a:spLocks noGrp="1"/>
          </p:cNvSpPr>
          <p:nvPr>
            <p:ph idx="1"/>
          </p:nvPr>
        </p:nvSpPr>
        <p:spPr/>
        <p:txBody>
          <a:bodyPr/>
          <a:lstStyle/>
          <a:p>
            <a:r>
              <a:rPr lang="zh-CN" altLang="en-US" dirty="0"/>
              <a:t>用户需求分析</a:t>
            </a:r>
            <a:r>
              <a:rPr lang="en-US" altLang="zh-CN" dirty="0"/>
              <a:t>-</a:t>
            </a:r>
            <a:r>
              <a:rPr lang="zh-CN" altLang="en-US" dirty="0"/>
              <a:t>非功能性需求</a:t>
            </a:r>
          </a:p>
          <a:p>
            <a:pPr marL="0" indent="457200">
              <a:buNone/>
            </a:pPr>
            <a:endParaRPr lang="zh-CN" altLang="en-US" sz="1600" dirty="0"/>
          </a:p>
        </p:txBody>
      </p:sp>
      <p:sp>
        <p:nvSpPr>
          <p:cNvPr id="5" name="灯片编号占位符 4"/>
          <p:cNvSpPr>
            <a:spLocks noGrp="1"/>
          </p:cNvSpPr>
          <p:nvPr>
            <p:ph type="sldNum" sz="quarter" idx="14"/>
          </p:nvPr>
        </p:nvSpPr>
        <p:spPr/>
        <p:txBody>
          <a:bodyPr/>
          <a:lstStyle/>
          <a:p>
            <a:fld id="{27C45CD9-0508-4D1E-923D-4DFDAA610D19}" type="slidenum">
              <a:rPr lang="zh-CN" altLang="en-US" smtClean="0"/>
              <a:t>8</a:t>
            </a:fld>
            <a:endParaRPr lang="zh-CN" altLang="en-US" dirty="0"/>
          </a:p>
        </p:txBody>
      </p:sp>
      <p:graphicFrame>
        <p:nvGraphicFramePr>
          <p:cNvPr id="6" name="表格 5"/>
          <p:cNvGraphicFramePr/>
          <p:nvPr>
            <p:custDataLst>
              <p:tags r:id="rId1"/>
            </p:custDataLst>
          </p:nvPr>
        </p:nvGraphicFramePr>
        <p:xfrm>
          <a:off x="640080" y="1969770"/>
          <a:ext cx="7863840" cy="2392680"/>
        </p:xfrm>
        <a:graphic>
          <a:graphicData uri="http://schemas.openxmlformats.org/drawingml/2006/table">
            <a:tbl>
              <a:tblPr/>
              <a:tblGrid>
                <a:gridCol w="3931920">
                  <a:extLst>
                    <a:ext uri="{9D8B030D-6E8A-4147-A177-3AD203B41FA5}">
                      <a16:colId xmlns:a16="http://schemas.microsoft.com/office/drawing/2014/main" val="20000"/>
                    </a:ext>
                  </a:extLst>
                </a:gridCol>
                <a:gridCol w="3931920">
                  <a:extLst>
                    <a:ext uri="{9D8B030D-6E8A-4147-A177-3AD203B41FA5}">
                      <a16:colId xmlns:a16="http://schemas.microsoft.com/office/drawing/2014/main" val="20001"/>
                    </a:ext>
                  </a:extLst>
                </a:gridCol>
              </a:tblGrid>
              <a:tr h="346710">
                <a:tc>
                  <a:txBody>
                    <a:bodyPr/>
                    <a:lstStyle/>
                    <a:p>
                      <a:pPr marL="40005" indent="0" algn="ctr">
                        <a:spcBef>
                          <a:spcPct val="0"/>
                        </a:spcBef>
                        <a:spcAft>
                          <a:spcPct val="0"/>
                        </a:spcAft>
                      </a:pPr>
                      <a:r>
                        <a:rPr lang="zh-CN" sz="1200" b="1">
                          <a:latin typeface="宋体" panose="02010600030101010101" pitchFamily="2" charset="-122"/>
                          <a:ea typeface="宋体" panose="02010600030101010101" pitchFamily="2" charset="-122"/>
                        </a:rPr>
                        <a:t>类别</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ctr">
                        <a:spcBef>
                          <a:spcPct val="0"/>
                        </a:spcBef>
                        <a:spcAft>
                          <a:spcPct val="0"/>
                        </a:spcAft>
                      </a:pPr>
                      <a:r>
                        <a:rPr lang="zh-CN" sz="1200" b="1">
                          <a:latin typeface="宋体" panose="02010600030101010101" pitchFamily="2" charset="-122"/>
                          <a:ea typeface="宋体" panose="02010600030101010101" pitchFamily="2" charset="-122"/>
                        </a:rPr>
                        <a:t>描述</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0"/>
                  </a:ext>
                </a:extLst>
              </a:tr>
              <a:tr h="659765">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性能</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系统应能支持每日分析至少</a:t>
                      </a:r>
                      <a:r>
                        <a:rPr lang="en-US" altLang="zh-CN" sz="1200">
                          <a:latin typeface="宋体" panose="02010600030101010101" pitchFamily="2" charset="-122"/>
                          <a:ea typeface="宋体" panose="02010600030101010101" pitchFamily="2" charset="-122"/>
                        </a:rPr>
                        <a:t>100</a:t>
                      </a:r>
                      <a:r>
                        <a:rPr lang="zh-CN" altLang="en-US" sz="1200">
                          <a:latin typeface="宋体" panose="02010600030101010101" pitchFamily="2" charset="-122"/>
                          <a:ea typeface="宋体" panose="02010600030101010101" pitchFamily="2" charset="-122"/>
                        </a:rPr>
                        <a:t>条视频内容，并在</a:t>
                      </a:r>
                      <a:r>
                        <a:rPr lang="en-US" altLang="zh-CN" sz="1200">
                          <a:latin typeface="宋体" panose="02010600030101010101" pitchFamily="2" charset="-122"/>
                          <a:ea typeface="宋体" panose="02010600030101010101" pitchFamily="2" charset="-122"/>
                        </a:rPr>
                        <a:t>10</a:t>
                      </a:r>
                      <a:r>
                        <a:rPr lang="zh-CN" altLang="en-US" sz="1200">
                          <a:latin typeface="宋体" panose="02010600030101010101" pitchFamily="2" charset="-122"/>
                          <a:ea typeface="宋体" panose="02010600030101010101" pitchFamily="2" charset="-122"/>
                        </a:rPr>
                        <a:t>秒内完成展示。</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1"/>
                  </a:ext>
                </a:extLst>
              </a:tr>
              <a:tr h="346710">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安全性</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用户登录与数据传输需加密，用户隐私数据不得泄露。</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2"/>
                  </a:ext>
                </a:extLst>
              </a:tr>
              <a:tr h="346710">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可用性</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系统界面简洁、响应流畅，支持移动端和</a:t>
                      </a:r>
                      <a:r>
                        <a:rPr lang="en-US" altLang="zh-CN" sz="1200">
                          <a:latin typeface="宋体" panose="02010600030101010101" pitchFamily="2" charset="-122"/>
                          <a:ea typeface="宋体" panose="02010600030101010101" pitchFamily="2" charset="-122"/>
                        </a:rPr>
                        <a:t>PC</a:t>
                      </a:r>
                      <a:r>
                        <a:rPr lang="zh-CN" altLang="en-US" sz="1200">
                          <a:latin typeface="宋体" panose="02010600030101010101" pitchFamily="2" charset="-122"/>
                          <a:ea typeface="宋体" panose="02010600030101010101" pitchFamily="2" charset="-122"/>
                        </a:rPr>
                        <a:t>端访问。</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3"/>
                  </a:ext>
                </a:extLst>
              </a:tr>
              <a:tr h="346075">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可维护性</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后端模块化设计，便于后期功能扩展。</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4"/>
                  </a:ext>
                </a:extLst>
              </a:tr>
              <a:tr h="346710">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兼容性</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前端适配主流浏览器及不同分辨率屏幕。</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初步产品要求文档</a:t>
            </a:r>
          </a:p>
        </p:txBody>
      </p:sp>
      <p:sp>
        <p:nvSpPr>
          <p:cNvPr id="3" name="内容占位符 2"/>
          <p:cNvSpPr>
            <a:spLocks noGrp="1"/>
          </p:cNvSpPr>
          <p:nvPr>
            <p:ph idx="1"/>
          </p:nvPr>
        </p:nvSpPr>
        <p:spPr/>
        <p:txBody>
          <a:bodyPr/>
          <a:lstStyle/>
          <a:p>
            <a:r>
              <a:rPr lang="zh-CN" altLang="en-US" dirty="0"/>
              <a:t>产品目标</a:t>
            </a:r>
          </a:p>
          <a:p>
            <a:pPr marL="0" indent="457200">
              <a:buNone/>
            </a:pPr>
            <a:r>
              <a:rPr lang="zh-CN" altLang="en-US" sz="1800" dirty="0"/>
              <a:t>本项目旨在开发一款面向</a:t>
            </a:r>
            <a:r>
              <a:rPr lang="en-US" altLang="zh-CN" sz="1800" dirty="0"/>
              <a:t>UP</a:t>
            </a:r>
            <a:r>
              <a:rPr lang="zh-CN" altLang="en-US" sz="1800" dirty="0"/>
              <a:t>主的自媒体</a:t>
            </a:r>
            <a:r>
              <a:rPr lang="zh-CN" altLang="en-US" sz="1800" dirty="0">
                <a:solidFill>
                  <a:schemeClr val="accent5"/>
                </a:solidFill>
              </a:rPr>
              <a:t>数据分析工具</a:t>
            </a:r>
            <a:r>
              <a:rPr lang="zh-CN" altLang="en-US" sz="1800" dirty="0"/>
              <a:t>。该工具通过爬虫、情绪分析、用户画像、</a:t>
            </a:r>
            <a:r>
              <a:rPr lang="en-US" altLang="zh-CN" sz="1800" dirty="0"/>
              <a:t>AI</a:t>
            </a:r>
            <a:r>
              <a:rPr lang="zh-CN" altLang="en-US" sz="1800" dirty="0"/>
              <a:t>助手等功能，帮助内容创作者：实时掌握视频表现数据；</a:t>
            </a:r>
            <a:r>
              <a:rPr lang="zh-CN" altLang="en-US" sz="1800" dirty="0">
                <a:solidFill>
                  <a:schemeClr val="accent5"/>
                </a:solidFill>
              </a:rPr>
              <a:t>识别评论中的负面情绪风险</a:t>
            </a:r>
            <a:r>
              <a:rPr lang="zh-CN" altLang="en-US" sz="1800" dirty="0"/>
              <a:t>；了解用户画像，优化内容方向；提高账号影响力与运营效率。</a:t>
            </a:r>
          </a:p>
          <a:p>
            <a:pPr marL="0" indent="457200">
              <a:buNone/>
            </a:pPr>
            <a:r>
              <a:rPr lang="zh-CN" altLang="en-US" sz="1800" dirty="0"/>
              <a:t>用户类型如下：</a:t>
            </a:r>
          </a:p>
        </p:txBody>
      </p:sp>
      <p:sp>
        <p:nvSpPr>
          <p:cNvPr id="5" name="灯片编号占位符 4"/>
          <p:cNvSpPr>
            <a:spLocks noGrp="1"/>
          </p:cNvSpPr>
          <p:nvPr>
            <p:ph type="sldNum" sz="quarter" idx="14"/>
          </p:nvPr>
        </p:nvSpPr>
        <p:spPr/>
        <p:txBody>
          <a:bodyPr/>
          <a:lstStyle/>
          <a:p>
            <a:fld id="{27C45CD9-0508-4D1E-923D-4DFDAA610D19}" type="slidenum">
              <a:rPr lang="zh-CN" altLang="en-US" smtClean="0"/>
              <a:t>9</a:t>
            </a:fld>
            <a:endParaRPr lang="zh-CN" altLang="en-US" dirty="0"/>
          </a:p>
        </p:txBody>
      </p:sp>
      <p:graphicFrame>
        <p:nvGraphicFramePr>
          <p:cNvPr id="7" name="表格 6"/>
          <p:cNvGraphicFramePr/>
          <p:nvPr>
            <p:custDataLst>
              <p:tags r:id="rId1"/>
            </p:custDataLst>
          </p:nvPr>
        </p:nvGraphicFramePr>
        <p:xfrm>
          <a:off x="884555" y="3209925"/>
          <a:ext cx="6446520" cy="1725930"/>
        </p:xfrm>
        <a:graphic>
          <a:graphicData uri="http://schemas.openxmlformats.org/drawingml/2006/table">
            <a:tbl>
              <a:tblPr/>
              <a:tblGrid>
                <a:gridCol w="1687830">
                  <a:extLst>
                    <a:ext uri="{9D8B030D-6E8A-4147-A177-3AD203B41FA5}">
                      <a16:colId xmlns:a16="http://schemas.microsoft.com/office/drawing/2014/main" val="20000"/>
                    </a:ext>
                  </a:extLst>
                </a:gridCol>
                <a:gridCol w="2242820">
                  <a:extLst>
                    <a:ext uri="{9D8B030D-6E8A-4147-A177-3AD203B41FA5}">
                      <a16:colId xmlns:a16="http://schemas.microsoft.com/office/drawing/2014/main" val="20001"/>
                    </a:ext>
                  </a:extLst>
                </a:gridCol>
                <a:gridCol w="2515870">
                  <a:extLst>
                    <a:ext uri="{9D8B030D-6E8A-4147-A177-3AD203B41FA5}">
                      <a16:colId xmlns:a16="http://schemas.microsoft.com/office/drawing/2014/main" val="20002"/>
                    </a:ext>
                  </a:extLst>
                </a:gridCol>
              </a:tblGrid>
              <a:tr h="494665">
                <a:tc>
                  <a:txBody>
                    <a:bodyPr/>
                    <a:lstStyle/>
                    <a:p>
                      <a:pPr marL="34925" indent="0" algn="ctr">
                        <a:spcBef>
                          <a:spcPct val="0"/>
                        </a:spcBef>
                        <a:spcAft>
                          <a:spcPct val="0"/>
                        </a:spcAft>
                      </a:pPr>
                      <a:r>
                        <a:rPr lang="zh-CN" sz="1200" b="1">
                          <a:latin typeface="宋体" panose="02010600030101010101" pitchFamily="2" charset="-122"/>
                          <a:ea typeface="宋体" panose="02010600030101010101" pitchFamily="2" charset="-122"/>
                        </a:rPr>
                        <a:t>用户类型</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34925" indent="0" algn="ctr">
                        <a:spcBef>
                          <a:spcPct val="0"/>
                        </a:spcBef>
                        <a:spcAft>
                          <a:spcPct val="0"/>
                        </a:spcAft>
                      </a:pPr>
                      <a:r>
                        <a:rPr lang="zh-CN" sz="1200" b="1">
                          <a:latin typeface="宋体" panose="02010600030101010101" pitchFamily="2" charset="-122"/>
                          <a:ea typeface="宋体" panose="02010600030101010101" pitchFamily="2" charset="-122"/>
                        </a:rPr>
                        <a:t>典型特征</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34925" indent="0" algn="ctr">
                        <a:spcBef>
                          <a:spcPct val="0"/>
                        </a:spcBef>
                        <a:spcAft>
                          <a:spcPct val="0"/>
                        </a:spcAft>
                      </a:pPr>
                      <a:r>
                        <a:rPr lang="zh-CN" sz="1200" b="1">
                          <a:latin typeface="宋体" panose="02010600030101010101" pitchFamily="2" charset="-122"/>
                          <a:ea typeface="宋体" panose="02010600030101010101" pitchFamily="2" charset="-122"/>
                        </a:rPr>
                        <a:t>主要需求</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0"/>
                  </a:ext>
                </a:extLst>
              </a:tr>
              <a:tr h="615950">
                <a:tc>
                  <a:txBody>
                    <a:bodyPr/>
                    <a:lstStyle/>
                    <a:p>
                      <a:pPr marL="34925" indent="0" algn="l">
                        <a:spcBef>
                          <a:spcPct val="0"/>
                        </a:spcBef>
                        <a:spcAft>
                          <a:spcPct val="0"/>
                        </a:spcAft>
                      </a:pPr>
                      <a:r>
                        <a:rPr lang="en-US" altLang="zh-CN" sz="1200">
                          <a:latin typeface="宋体" panose="02010600030101010101" pitchFamily="2" charset="-122"/>
                          <a:ea typeface="宋体" panose="02010600030101010101" pitchFamily="2" charset="-122"/>
                        </a:rPr>
                        <a:t>B </a:t>
                      </a:r>
                      <a:r>
                        <a:rPr lang="zh-CN" altLang="en-US" sz="1200">
                          <a:latin typeface="宋体" panose="02010600030101010101" pitchFamily="2" charset="-122"/>
                          <a:ea typeface="宋体" panose="02010600030101010101" pitchFamily="2" charset="-122"/>
                        </a:rPr>
                        <a:t>站 </a:t>
                      </a:r>
                      <a:r>
                        <a:rPr lang="en-US" altLang="zh-CN" sz="1200">
                          <a:latin typeface="宋体" panose="02010600030101010101" pitchFamily="2" charset="-122"/>
                          <a:ea typeface="宋体" panose="02010600030101010101" pitchFamily="2" charset="-122"/>
                        </a:rPr>
                        <a:t>UP </a:t>
                      </a:r>
                      <a:r>
                        <a:rPr lang="zh-CN" altLang="en-US" sz="1200">
                          <a:latin typeface="宋体" panose="02010600030101010101" pitchFamily="2" charset="-122"/>
                          <a:ea typeface="宋体" panose="02010600030101010101" pitchFamily="2" charset="-122"/>
                        </a:rPr>
                        <a:t>主</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34925" indent="0" algn="l">
                        <a:spcBef>
                          <a:spcPct val="0"/>
                        </a:spcBef>
                        <a:spcAft>
                          <a:spcPct val="0"/>
                        </a:spcAft>
                      </a:pPr>
                      <a:r>
                        <a:rPr lang="zh-CN" sz="1200">
                          <a:latin typeface="宋体" panose="02010600030101010101" pitchFamily="2" charset="-122"/>
                          <a:ea typeface="宋体" panose="02010600030101010101" pitchFamily="2" charset="-122"/>
                        </a:rPr>
                        <a:t>拥有数千至数十万粉丝，稳定内容输出</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34925" indent="0" algn="l">
                        <a:spcBef>
                          <a:spcPct val="0"/>
                        </a:spcBef>
                        <a:spcAft>
                          <a:spcPct val="0"/>
                        </a:spcAft>
                      </a:pPr>
                      <a:r>
                        <a:rPr lang="zh-CN" sz="1200">
                          <a:latin typeface="宋体" panose="02010600030101010101" pitchFamily="2" charset="-122"/>
                          <a:ea typeface="宋体" panose="02010600030101010101" pitchFamily="2" charset="-122"/>
                        </a:rPr>
                        <a:t>了解数据变化趋势、粉丝行为分析、及时获得负面评论提醒</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1"/>
                  </a:ext>
                </a:extLst>
              </a:tr>
              <a:tr h="615315">
                <a:tc>
                  <a:txBody>
                    <a:bodyPr/>
                    <a:lstStyle/>
                    <a:p>
                      <a:pPr marL="34925" indent="0" algn="l">
                        <a:spcBef>
                          <a:spcPct val="0"/>
                        </a:spcBef>
                        <a:spcAft>
                          <a:spcPct val="0"/>
                        </a:spcAft>
                      </a:pPr>
                      <a:r>
                        <a:rPr lang="zh-CN" sz="1200">
                          <a:latin typeface="宋体" panose="02010600030101010101" pitchFamily="2" charset="-122"/>
                          <a:ea typeface="宋体" panose="02010600030101010101" pitchFamily="2" charset="-122"/>
                        </a:rPr>
                        <a:t>新手创作者</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34925" indent="0" algn="l">
                        <a:spcBef>
                          <a:spcPct val="0"/>
                        </a:spcBef>
                        <a:spcAft>
                          <a:spcPct val="0"/>
                        </a:spcAft>
                      </a:pPr>
                      <a:r>
                        <a:rPr lang="zh-CN" sz="1200">
                          <a:latin typeface="宋体" panose="02010600030101010101" pitchFamily="2" charset="-122"/>
                          <a:ea typeface="宋体" panose="02010600030101010101" pitchFamily="2" charset="-122"/>
                        </a:rPr>
                        <a:t>粉丝量少，缺乏经验</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34925" indent="0" algn="l">
                        <a:spcBef>
                          <a:spcPct val="0"/>
                        </a:spcBef>
                        <a:spcAft>
                          <a:spcPct val="0"/>
                        </a:spcAft>
                      </a:pPr>
                      <a:r>
                        <a:rPr lang="zh-CN" sz="1200">
                          <a:latin typeface="宋体" panose="02010600030101010101" pitchFamily="2" charset="-122"/>
                          <a:ea typeface="宋体" panose="02010600030101010101" pitchFamily="2" charset="-122"/>
                        </a:rPr>
                        <a:t>获取发布建议、优化运营策略、提升互动量</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2"/>
                  </a:ext>
                </a:extLst>
              </a:tr>
            </a:tbl>
          </a:graphicData>
        </a:graphic>
      </p:graphicFrame>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411*163"/>
  <p:tag name="TABLE_ENDDRAG_RECT" val="36*96*411*163"/>
</p:tagLst>
</file>

<file path=ppt/tags/tag2.xml><?xml version="1.0" encoding="utf-8"?>
<p:tagLst xmlns:a="http://schemas.openxmlformats.org/drawingml/2006/main" xmlns:r="http://schemas.openxmlformats.org/officeDocument/2006/relationships" xmlns:p="http://schemas.openxmlformats.org/presentationml/2006/main">
  <p:tag name="TABLE_ENDDRAG_ORIGIN_RECT" val="619*188"/>
  <p:tag name="TABLE_ENDDRAG_RECT" val="50*155*619*188"/>
</p:tagLst>
</file>

<file path=ppt/tags/tag3.xml><?xml version="1.0" encoding="utf-8"?>
<p:tagLst xmlns:a="http://schemas.openxmlformats.org/drawingml/2006/main" xmlns:r="http://schemas.openxmlformats.org/officeDocument/2006/relationships" xmlns:p="http://schemas.openxmlformats.org/presentationml/2006/main">
  <p:tag name="TABLE_ENDDRAG_ORIGIN_RECT" val="507*135"/>
  <p:tag name="TABLE_ENDDRAG_RECT" val="0*315*507*135"/>
</p:tagLst>
</file>

<file path=ppt/tags/tag4.xml><?xml version="1.0" encoding="utf-8"?>
<p:tagLst xmlns:a="http://schemas.openxmlformats.org/drawingml/2006/main" xmlns:r="http://schemas.openxmlformats.org/officeDocument/2006/relationships" xmlns:p="http://schemas.openxmlformats.org/presentationml/2006/main">
  <p:tag name="TABLE_ENDDRAG_ORIGIN_RECT" val="283*378"/>
  <p:tag name="TABLE_ENDDRAG_RECT" val="36*96*283*378"/>
</p:tagLst>
</file>

<file path=ppt/theme/theme1.xml><?xml version="1.0" encoding="utf-8"?>
<a:theme xmlns:a="http://schemas.openxmlformats.org/drawingml/2006/main" name="Office 主题​​">
  <a:themeElements>
    <a:clrScheme name="teach">
      <a:dk1>
        <a:srgbClr val="11344A"/>
      </a:dk1>
      <a:lt1>
        <a:srgbClr val="E6F5FF"/>
      </a:lt1>
      <a:dk2>
        <a:srgbClr val="11344A"/>
      </a:dk2>
      <a:lt2>
        <a:srgbClr val="E6F5FF"/>
      </a:lt2>
      <a:accent1>
        <a:srgbClr val="115D8A"/>
      </a:accent1>
      <a:accent2>
        <a:srgbClr val="19B5CA"/>
      </a:accent2>
      <a:accent3>
        <a:srgbClr val="FFCA0F"/>
      </a:accent3>
      <a:accent4>
        <a:srgbClr val="D28527"/>
      </a:accent4>
      <a:accent5>
        <a:srgbClr val="CE2424"/>
      </a:accent5>
      <a:accent6>
        <a:srgbClr val="37990E"/>
      </a:accent6>
      <a:hlink>
        <a:srgbClr val="0563C1"/>
      </a:hlink>
      <a:folHlink>
        <a:srgbClr val="954F72"/>
      </a:folHlink>
    </a:clrScheme>
    <a:fontScheme name="teach">
      <a:majorFont>
        <a:latin typeface="Candara"/>
        <a:ea typeface="微软雅黑"/>
        <a:cs typeface=""/>
      </a:majorFont>
      <a:minorFont>
        <a:latin typeface="Candara"/>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726</TotalTime>
  <Words>1782</Words>
  <Application>Microsoft Office PowerPoint</Application>
  <PresentationFormat>全屏显示(4:3)</PresentationFormat>
  <Paragraphs>219</Paragraphs>
  <Slides>18</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18</vt:i4>
      </vt:variant>
    </vt:vector>
  </HeadingPairs>
  <TitlesOfParts>
    <vt:vector size="27" baseType="lpstr">
      <vt:lpstr>等线</vt:lpstr>
      <vt:lpstr>宋体</vt:lpstr>
      <vt:lpstr>微软雅黑</vt:lpstr>
      <vt:lpstr>Arial</vt:lpstr>
      <vt:lpstr>Calibri</vt:lpstr>
      <vt:lpstr>Candara</vt:lpstr>
      <vt:lpstr>Wingdings</vt:lpstr>
      <vt:lpstr>Office 主题​​</vt:lpstr>
      <vt:lpstr>Visio</vt:lpstr>
      <vt:lpstr>AI网络爬虫工具</vt:lpstr>
      <vt:lpstr>主要议程</vt:lpstr>
      <vt:lpstr>共同利益列表</vt:lpstr>
      <vt:lpstr>需求调研</vt:lpstr>
      <vt:lpstr>需求调研</vt:lpstr>
      <vt:lpstr>需求调研</vt:lpstr>
      <vt:lpstr>需求调研</vt:lpstr>
      <vt:lpstr>需求调研</vt:lpstr>
      <vt:lpstr>初步产品要求文档</vt:lpstr>
      <vt:lpstr>初步产品要求文档</vt:lpstr>
      <vt:lpstr>用户故事列表</vt:lpstr>
      <vt:lpstr>需求分析模型</vt:lpstr>
      <vt:lpstr>需求分析模型</vt:lpstr>
      <vt:lpstr>需求分析模型</vt:lpstr>
      <vt:lpstr>需求分析模型</vt:lpstr>
      <vt:lpstr>需求分析模型</vt:lpstr>
      <vt:lpstr>测试用例</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教务处PPT模板001</dc:title>
  <dc:creator>现代教育技术中心</dc:creator>
  <cp:lastModifiedBy>宁川 徐</cp:lastModifiedBy>
  <cp:revision>93</cp:revision>
  <dcterms:created xsi:type="dcterms:W3CDTF">2019-09-17T05:09:00Z</dcterms:created>
  <dcterms:modified xsi:type="dcterms:W3CDTF">2025-06-17T05:13:01Z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7A0390C7764F44FCA997956A8A2E0078_13</vt:lpwstr>
  </property>
  <property fmtid="{D5CDD505-2E9C-101B-9397-08002B2CF9AE}" pid="3" name="KSOProductBuildVer">
    <vt:lpwstr>2052-12.1.0.21541</vt:lpwstr>
  </property>
</Properties>
</file>