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embeddedFontLst>
    <p:embeddedFont>
      <p:font typeface="Arial Black" panose="020B0604020202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fd2c726c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6fd2c726c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fdc7db3f7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6fdc7db3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d2c726cd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6fd2c726c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ens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606458" y="2280084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Open Sans"/>
              <a:buNone/>
            </a:pPr>
            <a:r>
              <a:rPr lang="en-US" altLang="zh-CN" sz="5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zh-CN" altLang="en-US" sz="5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5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Scrapping</a:t>
            </a:r>
            <a:r>
              <a:rPr lang="zh-CN" altLang="en-US" sz="5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5400" dirty="0">
                <a:solidFill>
                  <a:srgbClr val="FFFFFF"/>
                </a:solidFill>
              </a:rPr>
              <a:t>on</a:t>
            </a:r>
            <a:r>
              <a:rPr lang="zh-CN" altLang="en-US" sz="5400" dirty="0">
                <a:solidFill>
                  <a:srgbClr val="FFFFFF"/>
                </a:solidFill>
              </a:rPr>
              <a:t> </a:t>
            </a:r>
            <a:r>
              <a:rPr lang="en-US" altLang="zh-CN" sz="5400">
                <a:solidFill>
                  <a:srgbClr val="FFFFFF"/>
                </a:solidFill>
              </a:rPr>
              <a:t>Ssense</a:t>
            </a:r>
            <a:r>
              <a:rPr lang="en-US" altLang="zh-CN" sz="5400" dirty="0" err="1">
                <a:solidFill>
                  <a:srgbClr val="FFFFFF"/>
                </a:solidFill>
              </a:rPr>
              <a:t>.com</a:t>
            </a:r>
            <a:endParaRPr sz="5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Open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418000" y="4616050"/>
            <a:ext cx="73560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Python to Crawl Competitors Data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</a:rPr>
              <a:t>Ti</a:t>
            </a:r>
            <a:r>
              <a:rPr lang="en-US" altLang="zh-CN" sz="2800" dirty="0" err="1">
                <a:solidFill>
                  <a:schemeClr val="lt1"/>
                </a:solidFill>
              </a:rPr>
              <a:t>anyao</a:t>
            </a:r>
            <a:r>
              <a:rPr lang="zh-CN" altLang="en-US" sz="2800" dirty="0">
                <a:solidFill>
                  <a:schemeClr val="lt1"/>
                </a:solidFill>
              </a:rPr>
              <a:t> </a:t>
            </a:r>
            <a:r>
              <a:rPr lang="en-US" altLang="zh-CN" sz="2800" dirty="0">
                <a:solidFill>
                  <a:schemeClr val="lt1"/>
                </a:solidFill>
              </a:rPr>
              <a:t>Liu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625305" y="3849098"/>
            <a:ext cx="941400" cy="705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203685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Analysis 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01005" y="1380624"/>
            <a:ext cx="11190000" cy="4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796338" y="2254525"/>
            <a:ext cx="61788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Key Insight 3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These brand shown in the dataframe are the close competitors with Parisa Wang (same price level).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50" y="1380625"/>
            <a:ext cx="4200926" cy="507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203685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Analysis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813816" y="1380744"/>
            <a:ext cx="967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approach and result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000" dirty="0">
                <a:solidFill>
                  <a:schemeClr val="dk1"/>
                </a:solidFill>
              </a:rPr>
              <a:t>The</a:t>
            </a:r>
            <a:r>
              <a:rPr lang="en-US" sz="2000" dirty="0">
                <a:solidFill>
                  <a:schemeClr val="dk1"/>
                </a:solidFill>
              </a:rPr>
              <a:t> statistical approach </a:t>
            </a:r>
            <a:r>
              <a:rPr lang="en-US" altLang="zh-CN" sz="2000" dirty="0">
                <a:solidFill>
                  <a:schemeClr val="dk1"/>
                </a:solidFill>
              </a:rPr>
              <a:t>is</a:t>
            </a:r>
            <a:r>
              <a:rPr lang="zh-CN" altLang="en-US" sz="2000" dirty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to analyze the price distribution of bags in top 10 pages and then import and visualize via RStudio. Using percentile, min/max  and aggregate function gets the 3 key insights.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203685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813825" y="1380750"/>
            <a:ext cx="10634100" cy="4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takeaways to the stakeholders.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Have an idea on the competitive environment and their price distribution.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Determining the closest competitor according to their price level.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203685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813825" y="1380750"/>
            <a:ext cx="100434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 to the stakeholders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Compared with Parisa Wang, Acne Studios is the closest competitor whose average price is $375. It’s better to dig into its marketing practices such as advertising campaigns, pricing strategy and upsell existing consumers.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203685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813825" y="1380750"/>
            <a:ext cx="10296600" cy="43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be done in the future? 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It would help Parisa Wang make the further decision. Also setting the better marketing goal after analyzing competitor’s situation could increase its profit and occupy the market share.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/>
          <p:nvPr/>
        </p:nvSpPr>
        <p:spPr>
          <a:xfrm>
            <a:off x="606458" y="2062300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5625305" y="1656570"/>
            <a:ext cx="941400" cy="705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203685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Appendix - R code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124D77-CBD1-F64C-9231-7DF1ED44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79" y="1156625"/>
            <a:ext cx="8684089" cy="5322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2994019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sz="48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797875" y="1695301"/>
            <a:ext cx="8585700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Case Overview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 Methodology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Analysis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Recommendations: Measure Long-term Success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01168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Case Overview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01005" y="1380624"/>
            <a:ext cx="11190000" cy="4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816000" y="1380625"/>
            <a:ext cx="1056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altLang="zh-C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Identification</a:t>
            </a:r>
            <a:r>
              <a:rPr lang="zh-CN" alt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zh-CN" alt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</a:t>
            </a:r>
            <a:r>
              <a:rPr lang="zh-CN" alt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audience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Parisa Wang’s pricing analyst will be the stakeholder, since the factors such as price, brand image from other competitors will affect the Paris Wang's pricing strategy.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VP Marketing Department would be the audience to use this report for further decision-making.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  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201168" y="457200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Case Overview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813825" y="1380625"/>
            <a:ext cx="10446000" cy="43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dk1"/>
                </a:solidFill>
              </a:rPr>
              <a:t>Project</a:t>
            </a:r>
            <a:r>
              <a:rPr lang="zh-CN" altLang="en-US" sz="2000" b="1" dirty="0">
                <a:solidFill>
                  <a:schemeClr val="dk1"/>
                </a:solidFill>
              </a:rPr>
              <a:t> </a:t>
            </a:r>
            <a:r>
              <a:rPr lang="en-US" altLang="zh-CN" sz="2000" b="1" dirty="0">
                <a:solidFill>
                  <a:schemeClr val="dk1"/>
                </a:solidFill>
              </a:rPr>
              <a:t>objective</a:t>
            </a:r>
            <a:r>
              <a:rPr lang="zh-CN" altLang="en-US" sz="2000" b="1" dirty="0">
                <a:solidFill>
                  <a:schemeClr val="dk1"/>
                </a:solidFill>
              </a:rPr>
              <a:t> </a:t>
            </a:r>
            <a:r>
              <a:rPr lang="en-US" altLang="zh-CN" sz="2000" b="1" dirty="0">
                <a:solidFill>
                  <a:schemeClr val="dk1"/>
                </a:solidFill>
              </a:rPr>
              <a:t>and</a:t>
            </a:r>
            <a:r>
              <a:rPr lang="zh-CN" altLang="en-US" sz="2000" b="1" dirty="0">
                <a:solidFill>
                  <a:schemeClr val="dk1"/>
                </a:solidFill>
              </a:rPr>
              <a:t> </a:t>
            </a:r>
            <a:r>
              <a:rPr lang="en-US" altLang="zh-CN" sz="2000" b="1" dirty="0">
                <a:solidFill>
                  <a:schemeClr val="dk1"/>
                </a:solidFill>
              </a:rPr>
              <a:t>domain</a:t>
            </a:r>
            <a:endParaRPr lang="en-US" sz="2000" b="1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The ask is for competitor’s pattern.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We could furtherly give the company more information by competitors and help them make decision.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203685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 Methodology 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813825" y="1380750"/>
            <a:ext cx="10368900" cy="4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websites you are collecting data from? 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zh-CN" sz="2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000" dirty="0">
                <a:solidFill>
                  <a:schemeClr val="dk1"/>
                </a:solidFill>
              </a:rPr>
              <a:t>I</a:t>
            </a:r>
            <a:r>
              <a:rPr lang="en-US" sz="2000" dirty="0">
                <a:solidFill>
                  <a:schemeClr val="dk1"/>
                </a:solidFill>
              </a:rPr>
              <a:t> collect</a:t>
            </a:r>
            <a:r>
              <a:rPr lang="en-US" altLang="zh-CN" sz="2000" dirty="0">
                <a:solidFill>
                  <a:schemeClr val="dk1"/>
                </a:solidFill>
              </a:rPr>
              <a:t>ed</a:t>
            </a:r>
            <a:r>
              <a:rPr lang="en-US" sz="2000" dirty="0">
                <a:solidFill>
                  <a:schemeClr val="dk1"/>
                </a:solidFill>
              </a:rPr>
              <a:t> data from “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www.ssense.com</a:t>
            </a:r>
            <a:r>
              <a:rPr lang="en-US" sz="2000" dirty="0">
                <a:solidFill>
                  <a:schemeClr val="dk1"/>
                </a:solidFill>
              </a:rPr>
              <a:t>”. 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It’s an also e-commerce and brick-and-mortar luxury and streetwear retailer based in Canada.</a:t>
            </a:r>
            <a:endParaRPr sz="2000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203685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 Methodology 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6142350" y="2006124"/>
            <a:ext cx="5781000" cy="3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000" dirty="0">
                <a:solidFill>
                  <a:schemeClr val="dk1"/>
                </a:solidFill>
              </a:rPr>
              <a:t>I</a:t>
            </a:r>
            <a:r>
              <a:rPr lang="en-US" sz="2000" dirty="0">
                <a:solidFill>
                  <a:schemeClr val="dk1"/>
                </a:solidFill>
              </a:rPr>
              <a:t> collected brand name, price &amp; product name, and these three main factors stand for the character.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Especially, the price collected is by the relevance featured by the official website.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9025"/>
            <a:ext cx="5531178" cy="5299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203685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Analysis 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813816" y="1380744"/>
            <a:ext cx="10858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and data visualization.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</a:rPr>
              <a:t>I</a:t>
            </a:r>
            <a:r>
              <a:rPr lang="en-US" sz="2000" b="1" dirty="0">
                <a:solidFill>
                  <a:schemeClr val="dk1"/>
                </a:solidFill>
              </a:rPr>
              <a:t> got summary of price distribution of women bags</a:t>
            </a:r>
            <a:r>
              <a:rPr lang="en-US" sz="2000" b="1" dirty="0">
                <a:solidFill>
                  <a:srgbClr val="FF5246"/>
                </a:solidFill>
              </a:rPr>
              <a:t> in all pages. (1~41) </a:t>
            </a:r>
            <a:endParaRPr sz="2000" b="1" dirty="0">
              <a:solidFill>
                <a:srgbClr val="FF5246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68850" y="3117375"/>
            <a:ext cx="10620300" cy="18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 And the graphs of percentile by the range of prices; the price rank of different brands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750" y="3899000"/>
            <a:ext cx="3501267" cy="266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400" y="2551900"/>
            <a:ext cx="6021650" cy="5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475" y="3725110"/>
            <a:ext cx="2524125" cy="301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203685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Analysis 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501005" y="1380624"/>
            <a:ext cx="11190000" cy="4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021625" y="2918150"/>
            <a:ext cx="6861600" cy="2896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Key Insight 1</a:t>
            </a:r>
            <a:endParaRPr sz="24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It is positively skewed since the mean price is a bit higher than the median. There are a few “high price” outlier(bags) in the list.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8" y="2216751"/>
            <a:ext cx="4219800" cy="417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 t="10482"/>
          <a:stretch/>
        </p:blipFill>
        <p:spPr>
          <a:xfrm>
            <a:off x="5379160" y="1826697"/>
            <a:ext cx="5996415" cy="7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>
            <a:off x="1" y="548640"/>
            <a:ext cx="87600" cy="4704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03685" y="455225"/>
            <a:ext cx="10979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Analysis 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01005" y="1380624"/>
            <a:ext cx="11190000" cy="4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796338" y="3347725"/>
            <a:ext cx="6178800" cy="27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Key Insight 2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It shows the most expensive and the cheapest bags in top 10 pages by relevance.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75" y="1897875"/>
            <a:ext cx="2130173" cy="442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850" y="1887325"/>
            <a:ext cx="2656318" cy="44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7175" y="2017700"/>
            <a:ext cx="6467973" cy="9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469</Words>
  <Application>Microsoft Macintosh PowerPoint</Application>
  <PresentationFormat>Widescreen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Open Sans</vt:lpstr>
      <vt:lpstr>Arial Black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Liu, Tianyao</cp:lastModifiedBy>
  <cp:revision>6</cp:revision>
  <dcterms:modified xsi:type="dcterms:W3CDTF">2020-03-07T21:54:24Z</dcterms:modified>
</cp:coreProperties>
</file>