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9B3-FE41-4CC0-A4DB-F170223E5D06}" type="datetimeFigureOut">
              <a:rPr lang="sv-SE" smtClean="0"/>
              <a:t>2018-05-04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91A2-189C-41C3-8065-3145F00A1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858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9B3-FE41-4CC0-A4DB-F170223E5D06}" type="datetimeFigureOut">
              <a:rPr lang="sv-SE" smtClean="0"/>
              <a:t>2018-05-04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91A2-189C-41C3-8065-3145F00A1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145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9B3-FE41-4CC0-A4DB-F170223E5D06}" type="datetimeFigureOut">
              <a:rPr lang="sv-SE" smtClean="0"/>
              <a:t>2018-05-04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91A2-189C-41C3-8065-3145F00A1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721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9B3-FE41-4CC0-A4DB-F170223E5D06}" type="datetimeFigureOut">
              <a:rPr lang="sv-SE" smtClean="0"/>
              <a:t>2018-05-04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91A2-189C-41C3-8065-3145F00A1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084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9B3-FE41-4CC0-A4DB-F170223E5D06}" type="datetimeFigureOut">
              <a:rPr lang="sv-SE" smtClean="0"/>
              <a:t>2018-05-04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91A2-189C-41C3-8065-3145F00A1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16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9B3-FE41-4CC0-A4DB-F170223E5D06}" type="datetimeFigureOut">
              <a:rPr lang="sv-SE" smtClean="0"/>
              <a:t>2018-05-04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91A2-189C-41C3-8065-3145F00A1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770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9B3-FE41-4CC0-A4DB-F170223E5D06}" type="datetimeFigureOut">
              <a:rPr lang="sv-SE" smtClean="0"/>
              <a:t>2018-05-04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91A2-189C-41C3-8065-3145F00A1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524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9B3-FE41-4CC0-A4DB-F170223E5D06}" type="datetimeFigureOut">
              <a:rPr lang="sv-SE" smtClean="0"/>
              <a:t>2018-05-04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91A2-189C-41C3-8065-3145F00A1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501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9B3-FE41-4CC0-A4DB-F170223E5D06}" type="datetimeFigureOut">
              <a:rPr lang="sv-SE" smtClean="0"/>
              <a:t>2018-05-04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91A2-189C-41C3-8065-3145F00A1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698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9B3-FE41-4CC0-A4DB-F170223E5D06}" type="datetimeFigureOut">
              <a:rPr lang="sv-SE" smtClean="0"/>
              <a:t>2018-05-04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91A2-189C-41C3-8065-3145F00A1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672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A9B3-FE41-4CC0-A4DB-F170223E5D06}" type="datetimeFigureOut">
              <a:rPr lang="sv-SE" smtClean="0"/>
              <a:t>2018-05-04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91A2-189C-41C3-8065-3145F00A1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140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A9B3-FE41-4CC0-A4DB-F170223E5D06}" type="datetimeFigureOut">
              <a:rPr lang="sv-SE" smtClean="0"/>
              <a:t>2018-05-04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491A2-189C-41C3-8065-3145F00A1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257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Detaljplaner i QGIS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Databasmodellering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6836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Standarden</a:t>
            </a:r>
            <a:endParaRPr lang="sv-S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4184"/>
            <a:ext cx="3888432" cy="488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24944"/>
            <a:ext cx="4002742" cy="331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44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Dataflöde</a:t>
            </a:r>
            <a:endParaRPr lang="sv-SE" dirty="0"/>
          </a:p>
        </p:txBody>
      </p:sp>
      <p:sp>
        <p:nvSpPr>
          <p:cNvPr id="4" name="Magnetskiva 3"/>
          <p:cNvSpPr/>
          <p:nvPr/>
        </p:nvSpPr>
        <p:spPr>
          <a:xfrm>
            <a:off x="3419872" y="5085184"/>
            <a:ext cx="2448272" cy="108012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Bestämmelser</a:t>
            </a:r>
          </a:p>
          <a:p>
            <a:pPr algn="ctr"/>
            <a:r>
              <a:rPr lang="sv-SE" dirty="0" err="1" smtClean="0"/>
              <a:t>PostGIS</a:t>
            </a:r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115616" y="1762174"/>
            <a:ext cx="1800200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Focus</a:t>
            </a:r>
            <a:endParaRPr lang="sv-SE" dirty="0"/>
          </a:p>
        </p:txBody>
      </p:sp>
      <p:sp>
        <p:nvSpPr>
          <p:cNvPr id="6" name="Lodrät skriftrulle 5"/>
          <p:cNvSpPr/>
          <p:nvPr/>
        </p:nvSpPr>
        <p:spPr>
          <a:xfrm>
            <a:off x="4103948" y="3284984"/>
            <a:ext cx="1080120" cy="1368152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XML</a:t>
            </a:r>
            <a:endParaRPr lang="sv-SE" dirty="0"/>
          </a:p>
        </p:txBody>
      </p:sp>
      <p:sp>
        <p:nvSpPr>
          <p:cNvPr id="7" name="Magnetskiva 6"/>
          <p:cNvSpPr/>
          <p:nvPr/>
        </p:nvSpPr>
        <p:spPr>
          <a:xfrm>
            <a:off x="6624228" y="3067115"/>
            <a:ext cx="1224136" cy="79208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Detaljplan</a:t>
            </a:r>
          </a:p>
          <a:p>
            <a:pPr algn="ctr"/>
            <a:r>
              <a:rPr lang="sv-SE" dirty="0" smtClean="0"/>
              <a:t>GPKG</a:t>
            </a:r>
            <a:endParaRPr lang="sv-SE" dirty="0"/>
          </a:p>
        </p:txBody>
      </p:sp>
      <p:sp>
        <p:nvSpPr>
          <p:cNvPr id="8" name="Rektangel 7"/>
          <p:cNvSpPr/>
          <p:nvPr/>
        </p:nvSpPr>
        <p:spPr>
          <a:xfrm>
            <a:off x="6444208" y="1762174"/>
            <a:ext cx="1584176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QGIS</a:t>
            </a:r>
            <a:endParaRPr lang="sv-SE" dirty="0"/>
          </a:p>
        </p:txBody>
      </p:sp>
      <p:sp>
        <p:nvSpPr>
          <p:cNvPr id="9" name="textruta 8"/>
          <p:cNvSpPr txBox="1"/>
          <p:nvPr/>
        </p:nvSpPr>
        <p:spPr>
          <a:xfrm>
            <a:off x="6660231" y="1372481"/>
            <a:ext cx="120071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/>
              <a:t>Nya planer</a:t>
            </a:r>
            <a:endParaRPr lang="sv-SE" dirty="0"/>
          </a:p>
        </p:txBody>
      </p:sp>
      <p:sp>
        <p:nvSpPr>
          <p:cNvPr id="10" name="Rektangel 9"/>
          <p:cNvSpPr/>
          <p:nvPr/>
        </p:nvSpPr>
        <p:spPr>
          <a:xfrm>
            <a:off x="1115616" y="5157192"/>
            <a:ext cx="1584176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QGIS</a:t>
            </a:r>
            <a:endParaRPr lang="sv-SE" dirty="0"/>
          </a:p>
        </p:txBody>
      </p:sp>
      <p:sp>
        <p:nvSpPr>
          <p:cNvPr id="11" name="textruta 10"/>
          <p:cNvSpPr txBox="1"/>
          <p:nvPr/>
        </p:nvSpPr>
        <p:spPr>
          <a:xfrm>
            <a:off x="1185391" y="4763198"/>
            <a:ext cx="144462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/>
              <a:t>Gamla planer</a:t>
            </a:r>
            <a:endParaRPr lang="sv-SE" dirty="0"/>
          </a:p>
        </p:txBody>
      </p:sp>
      <p:cxnSp>
        <p:nvCxnSpPr>
          <p:cNvPr id="13" name="Rak pil 12"/>
          <p:cNvCxnSpPr>
            <a:stCxn id="10" idx="3"/>
            <a:endCxn id="4" idx="2"/>
          </p:cNvCxnSpPr>
          <p:nvPr/>
        </p:nvCxnSpPr>
        <p:spPr>
          <a:xfrm>
            <a:off x="2699792" y="562524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" name="Rak pil 14"/>
          <p:cNvCxnSpPr>
            <a:stCxn id="5" idx="2"/>
            <a:endCxn id="6" idx="1"/>
          </p:cNvCxnSpPr>
          <p:nvPr/>
        </p:nvCxnSpPr>
        <p:spPr>
          <a:xfrm>
            <a:off x="2015716" y="2770286"/>
            <a:ext cx="2223247" cy="1198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Rak pil 18"/>
          <p:cNvCxnSpPr>
            <a:stCxn id="8" idx="2"/>
            <a:endCxn id="7" idx="1"/>
          </p:cNvCxnSpPr>
          <p:nvPr/>
        </p:nvCxnSpPr>
        <p:spPr>
          <a:xfrm>
            <a:off x="7236296" y="2698278"/>
            <a:ext cx="0" cy="368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1" name="Rak pil 30"/>
          <p:cNvCxnSpPr>
            <a:stCxn id="6" idx="3"/>
            <a:endCxn id="7" idx="2"/>
          </p:cNvCxnSpPr>
          <p:nvPr/>
        </p:nvCxnSpPr>
        <p:spPr>
          <a:xfrm flipV="1">
            <a:off x="5049053" y="3463159"/>
            <a:ext cx="1575175" cy="5059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" name="Rak pil 35"/>
          <p:cNvCxnSpPr>
            <a:stCxn id="4" idx="1"/>
            <a:endCxn id="6" idx="2"/>
          </p:cNvCxnSpPr>
          <p:nvPr/>
        </p:nvCxnSpPr>
        <p:spPr>
          <a:xfrm flipV="1">
            <a:off x="4644008" y="4653136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7" name="textruta 36"/>
          <p:cNvSpPr txBox="1"/>
          <p:nvPr/>
        </p:nvSpPr>
        <p:spPr>
          <a:xfrm>
            <a:off x="1415359" y="1372481"/>
            <a:ext cx="120071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/>
              <a:t>Nya planer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989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Databasen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7005655" y="1484784"/>
            <a:ext cx="1872208" cy="2232305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Best_katalog</a:t>
            </a:r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2123728" y="2456892"/>
            <a:ext cx="187220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Anv_yta</a:t>
            </a:r>
            <a:endParaRPr lang="sv-SE" dirty="0"/>
          </a:p>
        </p:txBody>
      </p:sp>
      <p:sp>
        <p:nvSpPr>
          <p:cNvPr id="6" name="Rektangel 5"/>
          <p:cNvSpPr/>
          <p:nvPr/>
        </p:nvSpPr>
        <p:spPr>
          <a:xfrm>
            <a:off x="2123728" y="3321045"/>
            <a:ext cx="187220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Eg_yta</a:t>
            </a:r>
            <a:endParaRPr lang="sv-SE" dirty="0"/>
          </a:p>
        </p:txBody>
      </p:sp>
      <p:sp>
        <p:nvSpPr>
          <p:cNvPr id="7" name="Rektangel 6"/>
          <p:cNvSpPr/>
          <p:nvPr/>
        </p:nvSpPr>
        <p:spPr>
          <a:xfrm>
            <a:off x="2123728" y="4143966"/>
            <a:ext cx="187220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Eg_linje</a:t>
            </a:r>
            <a:endParaRPr lang="sv-SE" dirty="0"/>
          </a:p>
        </p:txBody>
      </p:sp>
      <p:sp>
        <p:nvSpPr>
          <p:cNvPr id="8" name="Rektangel 7"/>
          <p:cNvSpPr/>
          <p:nvPr/>
        </p:nvSpPr>
        <p:spPr>
          <a:xfrm>
            <a:off x="4499992" y="1484784"/>
            <a:ext cx="187220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Generell_best</a:t>
            </a:r>
            <a:endParaRPr lang="sv-SE" dirty="0"/>
          </a:p>
        </p:txBody>
      </p:sp>
      <p:sp>
        <p:nvSpPr>
          <p:cNvPr id="9" name="Rektangel 8"/>
          <p:cNvSpPr/>
          <p:nvPr/>
        </p:nvSpPr>
        <p:spPr>
          <a:xfrm>
            <a:off x="4499992" y="2456893"/>
            <a:ext cx="187220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Anv_best</a:t>
            </a:r>
            <a:endParaRPr lang="sv-SE" dirty="0"/>
          </a:p>
        </p:txBody>
      </p:sp>
      <p:sp>
        <p:nvSpPr>
          <p:cNvPr id="10" name="Rektangel 9"/>
          <p:cNvSpPr/>
          <p:nvPr/>
        </p:nvSpPr>
        <p:spPr>
          <a:xfrm>
            <a:off x="4499992" y="4143966"/>
            <a:ext cx="187220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Eg_best</a:t>
            </a:r>
            <a:endParaRPr lang="sv-SE" dirty="0"/>
          </a:p>
        </p:txBody>
      </p:sp>
      <p:sp>
        <p:nvSpPr>
          <p:cNvPr id="11" name="Rektangel 10"/>
          <p:cNvSpPr/>
          <p:nvPr/>
        </p:nvSpPr>
        <p:spPr>
          <a:xfrm>
            <a:off x="7006316" y="5839487"/>
            <a:ext cx="187220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Variabel</a:t>
            </a:r>
            <a:endParaRPr lang="sv-SE" dirty="0"/>
          </a:p>
        </p:txBody>
      </p:sp>
      <p:sp>
        <p:nvSpPr>
          <p:cNvPr id="12" name="Rektangel 11"/>
          <p:cNvSpPr/>
          <p:nvPr/>
        </p:nvSpPr>
        <p:spPr>
          <a:xfrm>
            <a:off x="323528" y="1484784"/>
            <a:ext cx="187220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Plan_yta</a:t>
            </a:r>
            <a:endParaRPr lang="sv-SE" dirty="0"/>
          </a:p>
        </p:txBody>
      </p:sp>
      <p:cxnSp>
        <p:nvCxnSpPr>
          <p:cNvPr id="14" name="Rak pil 13"/>
          <p:cNvCxnSpPr>
            <a:stCxn id="12" idx="3"/>
            <a:endCxn id="8" idx="1"/>
          </p:cNvCxnSpPr>
          <p:nvPr/>
        </p:nvCxnSpPr>
        <p:spPr>
          <a:xfrm>
            <a:off x="2195736" y="188082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pil 15"/>
          <p:cNvCxnSpPr>
            <a:stCxn id="12" idx="2"/>
            <a:endCxn id="5" idx="1"/>
          </p:cNvCxnSpPr>
          <p:nvPr/>
        </p:nvCxnSpPr>
        <p:spPr>
          <a:xfrm>
            <a:off x="1259632" y="2276872"/>
            <a:ext cx="86409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pil 17"/>
          <p:cNvCxnSpPr>
            <a:stCxn id="5" idx="3"/>
            <a:endCxn id="9" idx="1"/>
          </p:cNvCxnSpPr>
          <p:nvPr/>
        </p:nvCxnSpPr>
        <p:spPr>
          <a:xfrm>
            <a:off x="3995936" y="2852936"/>
            <a:ext cx="50405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pil 19"/>
          <p:cNvCxnSpPr>
            <a:stCxn id="6" idx="3"/>
            <a:endCxn id="10" idx="1"/>
          </p:cNvCxnSpPr>
          <p:nvPr/>
        </p:nvCxnSpPr>
        <p:spPr>
          <a:xfrm>
            <a:off x="3995936" y="3717089"/>
            <a:ext cx="504056" cy="822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pil 21"/>
          <p:cNvCxnSpPr>
            <a:stCxn id="7" idx="3"/>
            <a:endCxn id="10" idx="1"/>
          </p:cNvCxnSpPr>
          <p:nvPr/>
        </p:nvCxnSpPr>
        <p:spPr>
          <a:xfrm>
            <a:off x="3995936" y="454001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k pil 23"/>
          <p:cNvCxnSpPr>
            <a:stCxn id="10" idx="3"/>
            <a:endCxn id="11" idx="1"/>
          </p:cNvCxnSpPr>
          <p:nvPr/>
        </p:nvCxnSpPr>
        <p:spPr>
          <a:xfrm>
            <a:off x="6372200" y="4540010"/>
            <a:ext cx="634116" cy="1695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>
            <a:stCxn id="8" idx="3"/>
            <a:endCxn id="11" idx="1"/>
          </p:cNvCxnSpPr>
          <p:nvPr/>
        </p:nvCxnSpPr>
        <p:spPr>
          <a:xfrm>
            <a:off x="6372200" y="1880828"/>
            <a:ext cx="634116" cy="4354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pil 27"/>
          <p:cNvCxnSpPr>
            <a:stCxn id="9" idx="3"/>
            <a:endCxn id="4" idx="1"/>
          </p:cNvCxnSpPr>
          <p:nvPr/>
        </p:nvCxnSpPr>
        <p:spPr>
          <a:xfrm flipV="1">
            <a:off x="6372200" y="2600937"/>
            <a:ext cx="633455" cy="25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pil 29"/>
          <p:cNvCxnSpPr>
            <a:stCxn id="10" idx="3"/>
            <a:endCxn id="4" idx="1"/>
          </p:cNvCxnSpPr>
          <p:nvPr/>
        </p:nvCxnSpPr>
        <p:spPr>
          <a:xfrm flipV="1">
            <a:off x="6372200" y="2600937"/>
            <a:ext cx="633455" cy="1939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k pil 31"/>
          <p:cNvCxnSpPr>
            <a:stCxn id="8" idx="3"/>
            <a:endCxn id="4" idx="1"/>
          </p:cNvCxnSpPr>
          <p:nvPr/>
        </p:nvCxnSpPr>
        <p:spPr>
          <a:xfrm>
            <a:off x="6372200" y="1880828"/>
            <a:ext cx="633455" cy="720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k pil 33"/>
          <p:cNvCxnSpPr>
            <a:stCxn id="12" idx="2"/>
            <a:endCxn id="6" idx="1"/>
          </p:cNvCxnSpPr>
          <p:nvPr/>
        </p:nvCxnSpPr>
        <p:spPr>
          <a:xfrm>
            <a:off x="1259632" y="2276872"/>
            <a:ext cx="864096" cy="1440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k pil 35"/>
          <p:cNvCxnSpPr>
            <a:stCxn id="12" idx="2"/>
            <a:endCxn id="7" idx="1"/>
          </p:cNvCxnSpPr>
          <p:nvPr/>
        </p:nvCxnSpPr>
        <p:spPr>
          <a:xfrm>
            <a:off x="1259632" y="2276872"/>
            <a:ext cx="864096" cy="2263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ktangel 65"/>
          <p:cNvSpPr/>
          <p:nvPr/>
        </p:nvSpPr>
        <p:spPr>
          <a:xfrm>
            <a:off x="2123728" y="4969673"/>
            <a:ext cx="187220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Eg_punkt</a:t>
            </a:r>
            <a:endParaRPr lang="sv-SE" dirty="0"/>
          </a:p>
        </p:txBody>
      </p:sp>
      <p:cxnSp>
        <p:nvCxnSpPr>
          <p:cNvPr id="70" name="Rak pil 69"/>
          <p:cNvCxnSpPr>
            <a:stCxn id="12" idx="2"/>
            <a:endCxn id="66" idx="1"/>
          </p:cNvCxnSpPr>
          <p:nvPr/>
        </p:nvCxnSpPr>
        <p:spPr>
          <a:xfrm>
            <a:off x="1259632" y="2276872"/>
            <a:ext cx="864096" cy="3088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ktangel 70"/>
          <p:cNvSpPr/>
          <p:nvPr/>
        </p:nvSpPr>
        <p:spPr>
          <a:xfrm>
            <a:off x="467544" y="4221087"/>
            <a:ext cx="1224136" cy="2376265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Gränser?</a:t>
            </a:r>
            <a:endParaRPr lang="sv-SE" dirty="0"/>
          </a:p>
        </p:txBody>
      </p:sp>
      <p:sp>
        <p:nvSpPr>
          <p:cNvPr id="79" name="Rektangel 78"/>
          <p:cNvSpPr/>
          <p:nvPr/>
        </p:nvSpPr>
        <p:spPr>
          <a:xfrm>
            <a:off x="2123728" y="5839487"/>
            <a:ext cx="187220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Adm_yta</a:t>
            </a:r>
            <a:endParaRPr lang="sv-SE" dirty="0"/>
          </a:p>
        </p:txBody>
      </p:sp>
      <p:cxnSp>
        <p:nvCxnSpPr>
          <p:cNvPr id="98" name="Rak pil 97"/>
          <p:cNvCxnSpPr>
            <a:stCxn id="66" idx="3"/>
            <a:endCxn id="10" idx="1"/>
          </p:cNvCxnSpPr>
          <p:nvPr/>
        </p:nvCxnSpPr>
        <p:spPr>
          <a:xfrm flipV="1">
            <a:off x="3995936" y="4540010"/>
            <a:ext cx="504056" cy="82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ktangel 98"/>
          <p:cNvSpPr/>
          <p:nvPr/>
        </p:nvSpPr>
        <p:spPr>
          <a:xfrm>
            <a:off x="4499992" y="5839487"/>
            <a:ext cx="187220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Adm_best</a:t>
            </a:r>
            <a:endParaRPr lang="sv-SE" dirty="0"/>
          </a:p>
        </p:txBody>
      </p:sp>
      <p:cxnSp>
        <p:nvCxnSpPr>
          <p:cNvPr id="101" name="Rak pil 100"/>
          <p:cNvCxnSpPr>
            <a:stCxn id="79" idx="3"/>
            <a:endCxn id="99" idx="1"/>
          </p:cNvCxnSpPr>
          <p:nvPr/>
        </p:nvCxnSpPr>
        <p:spPr>
          <a:xfrm>
            <a:off x="3995936" y="623553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ak pil 102"/>
          <p:cNvCxnSpPr>
            <a:stCxn id="99" idx="3"/>
            <a:endCxn id="11" idx="1"/>
          </p:cNvCxnSpPr>
          <p:nvPr/>
        </p:nvCxnSpPr>
        <p:spPr>
          <a:xfrm>
            <a:off x="6372200" y="6235531"/>
            <a:ext cx="6341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ak pil 104"/>
          <p:cNvCxnSpPr>
            <a:stCxn id="12" idx="2"/>
            <a:endCxn id="79" idx="1"/>
          </p:cNvCxnSpPr>
          <p:nvPr/>
        </p:nvCxnSpPr>
        <p:spPr>
          <a:xfrm>
            <a:off x="1259632" y="2276872"/>
            <a:ext cx="864096" cy="3958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82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Frågeställningar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Behövs gränser?</a:t>
            </a:r>
          </a:p>
          <a:p>
            <a:r>
              <a:rPr lang="sv-SE" dirty="0" smtClean="0"/>
              <a:t>Ytor i flera tabeller?</a:t>
            </a:r>
          </a:p>
          <a:p>
            <a:r>
              <a:rPr lang="sv-SE" dirty="0" smtClean="0"/>
              <a:t>Bestämmelser i 4 tabeller?</a:t>
            </a:r>
          </a:p>
          <a:p>
            <a:r>
              <a:rPr lang="sv-SE" dirty="0" smtClean="0"/>
              <a:t>Behöver </a:t>
            </a:r>
            <a:r>
              <a:rPr lang="sv-SE" dirty="0" err="1" smtClean="0"/>
              <a:t>Eg_best</a:t>
            </a:r>
            <a:r>
              <a:rPr lang="sv-SE" dirty="0" smtClean="0"/>
              <a:t> och </a:t>
            </a:r>
            <a:r>
              <a:rPr lang="sv-SE" dirty="0" err="1" smtClean="0"/>
              <a:t>Adm_best</a:t>
            </a:r>
            <a:r>
              <a:rPr lang="sv-SE" dirty="0" smtClean="0"/>
              <a:t> vara kopplade till </a:t>
            </a:r>
            <a:r>
              <a:rPr lang="sv-SE" dirty="0" err="1" smtClean="0"/>
              <a:t>Anv_best</a:t>
            </a:r>
            <a:r>
              <a:rPr lang="sv-SE" dirty="0" smtClean="0"/>
              <a:t>?</a:t>
            </a:r>
          </a:p>
          <a:p>
            <a:r>
              <a:rPr lang="sv-SE" dirty="0" smtClean="0"/>
              <a:t>Duplicering </a:t>
            </a:r>
            <a:r>
              <a:rPr lang="sv-SE" smtClean="0"/>
              <a:t>av bestämmelser?</a:t>
            </a:r>
            <a:endParaRPr lang="sv-SE" dirty="0" smtClean="0"/>
          </a:p>
          <a:p>
            <a:r>
              <a:rPr lang="sv-SE" dirty="0" smtClean="0"/>
              <a:t>Variabler. Hur smidigast?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7103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4239</TotalTime>
  <Words>67</Words>
  <Application>Microsoft Office PowerPoint</Application>
  <PresentationFormat>Bildspel på skärmen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6" baseType="lpstr">
      <vt:lpstr>Office-tema</vt:lpstr>
      <vt:lpstr>Detaljplaner i QGIS</vt:lpstr>
      <vt:lpstr>Standarden</vt:lpstr>
      <vt:lpstr>Dataflöde</vt:lpstr>
      <vt:lpstr>Databasen</vt:lpstr>
      <vt:lpstr>Frågeställningar</vt:lpstr>
    </vt:vector>
  </TitlesOfParts>
  <Company>Kristianstad kommun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Detaljplaner i QGIS</dc:title>
  <dc:creator>Karl-Magnus Jönsson</dc:creator>
  <cp:lastModifiedBy>Karl-Magnus Jönsson</cp:lastModifiedBy>
  <cp:revision>12</cp:revision>
  <dcterms:created xsi:type="dcterms:W3CDTF">2018-05-04T13:43:57Z</dcterms:created>
  <dcterms:modified xsi:type="dcterms:W3CDTF">2018-05-07T12:23:06Z</dcterms:modified>
</cp:coreProperties>
</file>