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2" r:id="rId10"/>
    <p:sldId id="265" r:id="rId11"/>
    <p:sldId id="267" r:id="rId12"/>
    <p:sldId id="268" r:id="rId13"/>
    <p:sldId id="275" r:id="rId14"/>
    <p:sldId id="266" r:id="rId15"/>
    <p:sldId id="277" r:id="rId16"/>
    <p:sldId id="269" r:id="rId17"/>
    <p:sldId id="270" r:id="rId18"/>
    <p:sldId id="271" r:id="rId19"/>
    <p:sldId id="272" r:id="rId20"/>
    <p:sldId id="273" r:id="rId21"/>
    <p:sldId id="274" r:id="rId22"/>
    <p:sldId id="276" r:id="rId23"/>
    <p:sldId id="278" r:id="rId24"/>
    <p:sldId id="279" r:id="rId25"/>
    <p:sldId id="280" r:id="rId26"/>
    <p:sldId id="281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8632366-32DF-48AF-9E0D-877BB898AE31}">
          <p14:sldIdLst>
            <p14:sldId id="256"/>
            <p14:sldId id="257"/>
            <p14:sldId id="258"/>
            <p14:sldId id="259"/>
            <p14:sldId id="260"/>
            <p14:sldId id="261"/>
            <p14:sldId id="263"/>
            <p14:sldId id="264"/>
            <p14:sldId id="262"/>
          </p14:sldIdLst>
        </p14:section>
        <p14:section name="Visualization" id="{1F30AE69-C85B-4FAD-9417-D01F2C216FAF}">
          <p14:sldIdLst>
            <p14:sldId id="265"/>
            <p14:sldId id="267"/>
            <p14:sldId id="268"/>
            <p14:sldId id="275"/>
            <p14:sldId id="266"/>
          </p14:sldIdLst>
        </p14:section>
        <p14:section name="Gold" id="{5BEF7307-E53E-46E8-A0AF-390BC7659F63}">
          <p14:sldIdLst>
            <p14:sldId id="277"/>
            <p14:sldId id="269"/>
            <p14:sldId id="270"/>
            <p14:sldId id="271"/>
            <p14:sldId id="272"/>
            <p14:sldId id="273"/>
            <p14:sldId id="274"/>
            <p14:sldId id="276"/>
            <p14:sldId id="278"/>
            <p14:sldId id="279"/>
            <p14:sldId id="280"/>
          </p14:sldIdLst>
        </p14:section>
        <p14:section name="teaching" id="{574305F8-BBA4-41A2-A7BE-244E75D0167E}">
          <p14:sldIdLst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B20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85688" autoAdjust="0"/>
  </p:normalViewPr>
  <p:slideViewPr>
    <p:cSldViewPr snapToGrid="0">
      <p:cViewPr varScale="1">
        <p:scale>
          <a:sx n="95" d="100"/>
          <a:sy n="95" d="100"/>
        </p:scale>
        <p:origin x="11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E80203-1554-4B47-9518-27150A8A6789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5EC15-3DE6-4FF5-A1BC-711E74F648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808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1F5EC15-3DE6-4FF5-A1BC-711E74F648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581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5E558-C549-87AA-09C0-F837CE1CD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CD7C86-9D14-340A-9203-E4344BD9B2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F1766-B347-F5DA-1995-A5EB0EED5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3169F4-25D7-8A57-5E8F-318C4EE08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50B50-E80E-D015-1C9D-73D903046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1299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5D52-4C00-61A5-A4B7-0D6CED6F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157DD9-5146-516A-D22A-A41361D1C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F2FF8-B383-0520-DD71-6043BE73F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7CA82-E6EE-C441-F2FF-29010276F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81C79-CAFE-97F4-2153-9C4B73B4C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7055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594A001-44F2-667C-6339-364EFA3837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5F20E0-1652-C62A-805D-3852373E3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9D06A6-1F04-3131-88DB-AE181FC1B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F0B04-D796-247E-DCC5-33C6CB295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0DDB7-DE5F-AA8A-9F47-8A3D07F94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747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04066D-6512-1642-6A2B-828F8D324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864C-DC4D-448F-E28B-60C26EC9A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34A2CF-5B95-E1FC-584C-16E42AD0D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62C6A-4FAD-8913-4FEF-0FED7A30D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B65B0-4D3D-22EC-B442-ACF4C7B8B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68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F82A3-D7D6-F014-7042-BB259E892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A6EE04-8411-44CC-571B-E19710223B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A2631-A17E-62BF-15BC-16B6376F2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BA9F7-6E6F-F10C-34F5-1F794E88F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620961-1446-D82A-A2A0-AD94AFA30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7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A31F7-16CC-B849-E858-82312E91D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EE5B7-1D62-746B-18C9-BBDE587B4AA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AE49C1-6864-179F-9A3A-D8B5317F9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F578F-2921-C741-96BE-64CE4725D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F04B2-A899-10A1-342A-4DF4E85D5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5081F1-1C20-2719-73AC-F21775F4A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6439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CB96C-C5E5-FC21-334F-9F9D5EEBD1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4A3158-31C5-EBC0-9C73-B3A787EA7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D9C18-15B2-455C-8817-9FAA802385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4482A2-23C4-9749-F0CA-2A7930105D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5047AA-25CE-62AE-9853-A39EA9069A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FEA958-71B6-E69A-D400-773CFE61A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728B06-6EE1-486F-B928-5FE723D69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080D389-ED2E-B9C4-C074-24C7D3E82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54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D57CE-10E7-BE50-05A0-3C3F7A845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44D95F-EA03-B029-700C-E2A1F77886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2C9DB9-C2F4-C657-D227-2A57C397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E0E3C6-6560-1114-2835-7F1EE056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690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D620DD-49B1-F30C-32DF-E05DA9D45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3C0AC12-1415-D339-B736-8B482B913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6628D-30B9-E0A5-B349-AD92C1882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334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FE3E-1865-0D18-5B51-EEBBA15DF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F08C93-272E-3E10-52E9-0A2D1DD4A7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837B68-5942-D026-4A6B-611E91112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3CEF8E-ECEC-10A9-0625-BF404733FA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7F7D6-FC43-5492-29D4-4D07B07F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9D052E-5288-E087-09B9-6748B2385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224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19738-8296-8738-9772-B073908D8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18DB92-197C-C89F-2947-84916059AB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313A27-2F53-EDA2-1BD3-2E35545A1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19D2ED-EA13-9F6F-56A4-611695206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3B54DB-A8B2-4954-9DC1-E1741E23BC5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4454EB-FAEC-2868-373E-62F5F5D80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978B4-110A-8DDC-6B7F-12168643A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958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29BFA-5712-1A4F-2B32-C5E73D807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A70B85-3193-F9F8-F801-BB11C00CE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F6349-0FD9-8806-81A6-61F7CA25D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3B54DB-A8B2-4954-9DC1-E1741E23BC56}" type="datetimeFigureOut">
              <a:rPr lang="en-US" smtClean="0"/>
              <a:t>11/4/2024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7ADB0-5581-D9E2-5CCC-4786BA2E63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8DC91-7862-1F2B-E487-F437EA771B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CC2F63-0FB7-4D26-9373-A4C2D7E8CA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8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>
            <a:extLst>
              <a:ext uri="{FF2B5EF4-FFF2-40B4-BE49-F238E27FC236}">
                <a16:creationId xmlns:a16="http://schemas.microsoft.com/office/drawing/2014/main" id="{E7C3ABB1-8927-98CD-1B70-ED5F5095D80E}"/>
              </a:ext>
            </a:extLst>
          </p:cNvPr>
          <p:cNvGrpSpPr/>
          <p:nvPr/>
        </p:nvGrpSpPr>
        <p:grpSpPr>
          <a:xfrm>
            <a:off x="2255150" y="-1440909"/>
            <a:ext cx="9245636" cy="9245636"/>
            <a:chOff x="281178" y="93726"/>
            <a:chExt cx="3634740" cy="3634740"/>
          </a:xfrm>
          <a:solidFill>
            <a:schemeClr val="accent1">
              <a:lumMod val="50000"/>
            </a:schemeClr>
          </a:solidFill>
        </p:grpSpPr>
        <p:sp>
          <p:nvSpPr>
            <p:cNvPr id="27" name="Flowchart: Connector 26">
              <a:extLst>
                <a:ext uri="{FF2B5EF4-FFF2-40B4-BE49-F238E27FC236}">
                  <a16:creationId xmlns:a16="http://schemas.microsoft.com/office/drawing/2014/main" id="{D7136A2B-AAB1-D34F-7F33-3525F15CAAB0}"/>
                </a:ext>
              </a:extLst>
            </p:cNvPr>
            <p:cNvSpPr/>
            <p:nvPr/>
          </p:nvSpPr>
          <p:spPr>
            <a:xfrm>
              <a:off x="944118" y="740664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Multiplication Sign 5">
              <a:extLst>
                <a:ext uri="{FF2B5EF4-FFF2-40B4-BE49-F238E27FC236}">
                  <a16:creationId xmlns:a16="http://schemas.microsoft.com/office/drawing/2014/main" id="{29ABCA15-F992-62C5-BC9A-2BF932FDE13B}"/>
                </a:ext>
              </a:extLst>
            </p:cNvPr>
            <p:cNvSpPr/>
            <p:nvPr/>
          </p:nvSpPr>
          <p:spPr>
            <a:xfrm>
              <a:off x="281178" y="93726"/>
              <a:ext cx="3634740" cy="3634740"/>
            </a:xfrm>
            <a:prstGeom prst="mathMultiply">
              <a:avLst>
                <a:gd name="adj1" fmla="val 7764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1007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07D8669-D19D-C073-5FCF-3B96BBDD4142}"/>
              </a:ext>
            </a:extLst>
          </p:cNvPr>
          <p:cNvGrpSpPr/>
          <p:nvPr/>
        </p:nvGrpSpPr>
        <p:grpSpPr>
          <a:xfrm>
            <a:off x="691742" y="244788"/>
            <a:ext cx="3657599" cy="5927834"/>
            <a:chOff x="6808763" y="307850"/>
            <a:chExt cx="3657599" cy="59278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4AEDEB-BE54-A19B-AB76-213E5F9DCC25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C6C8C9-9B28-20C1-1488-DA6B44237CBE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00CE87-2FC2-08E4-E89C-5147A75CC0E2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DE1765-5677-1DEB-2A6D-DC5DE4D8330D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4F9088-41F9-A857-1EA7-543881E222E9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ABD0BF-4CB5-8D50-D648-96D3B50D3878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BE82AE9-4161-58A8-85C9-C037D623A1B3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0CBD1E-2B19-9DB3-DC83-91DE1D200754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156B53E-5BA5-149A-33B8-3311351684EC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77FAB8F-66BF-0E86-4667-7B0970D4B7FA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21C7678-4579-B762-284A-CB495D6477EB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A083-1A92-D7FB-2C6A-86B3BEC2F274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B56399-A1E0-75B4-CE31-7C3C43633AB5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EA7D209-CEAA-3878-BC18-D86332D49E69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7BF3452-9BA2-9E2C-BA09-1B274A13E99E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CCC6559-9B1D-4200-DE4B-4263A2A36A26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37C781-9595-3C6C-B5D6-F0DF46180D50}"/>
                </a:ext>
              </a:extLst>
            </p:cNvPr>
            <p:cNvSpPr/>
            <p:nvPr/>
          </p:nvSpPr>
          <p:spPr>
            <a:xfrm>
              <a:off x="6808763" y="1065808"/>
              <a:ext cx="3657599" cy="51698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894CA2C-DA8C-6125-C4AF-B818B4FB017A}"/>
              </a:ext>
            </a:extLst>
          </p:cNvPr>
          <p:cNvGrpSpPr/>
          <p:nvPr/>
        </p:nvGrpSpPr>
        <p:grpSpPr>
          <a:xfrm>
            <a:off x="4485976" y="244788"/>
            <a:ext cx="3657599" cy="5927834"/>
            <a:chOff x="6808763" y="307850"/>
            <a:chExt cx="3657599" cy="5927834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992E412D-95C8-895A-332A-81EB6DDEB27F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FD381D9F-602D-26BF-F927-CE5DF89FF419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207371EB-4C35-899A-82A0-691A8AE4AC43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802F55AE-B755-20FD-2764-520CEC86D82C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3D6AE26-7A0D-AB53-6FFF-C46CF6158510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747B9F5-63C5-3B96-40CE-89DA35F69856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9CCEE6E-EDDD-F705-6E21-2B80E4CA4F7F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46098AC4-703D-6213-F88B-AA8927926FA2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F65E227F-FBB5-AB3D-EC53-826390776EB7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6805DBA-D7CF-29CF-89BB-B5A07D1F1CCD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58AA851-0DEA-97FB-BC8B-44E48BA56D61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15FB6FC-C07D-66D6-B606-04F43BB827EF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24A367CD-A6BC-799E-68D8-4491C19A6D21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132FBD6F-A166-BA2D-FAA9-3CE2E9E05709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A4E0E800-8D75-8415-7198-997909D4F1CE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4D1B634F-234D-189F-C7B2-0709FA6FA66E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18FF719-3D6F-D0E6-2AF7-1E65DAAD6BC0}"/>
                </a:ext>
              </a:extLst>
            </p:cNvPr>
            <p:cNvSpPr/>
            <p:nvPr/>
          </p:nvSpPr>
          <p:spPr>
            <a:xfrm>
              <a:off x="6808763" y="1791028"/>
              <a:ext cx="3657599" cy="444465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1B560B-2DB9-FB0F-9A32-F985DD15E66D}"/>
              </a:ext>
            </a:extLst>
          </p:cNvPr>
          <p:cNvGrpSpPr/>
          <p:nvPr/>
        </p:nvGrpSpPr>
        <p:grpSpPr>
          <a:xfrm>
            <a:off x="8324513" y="244788"/>
            <a:ext cx="3657599" cy="5927834"/>
            <a:chOff x="6808763" y="307850"/>
            <a:chExt cx="3657599" cy="5927834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4C6D469-7A40-A336-3B05-841041D42A4B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D10E4D8-D9E2-2ED8-42C1-D7B5974EF0F7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9A83B04-E9D8-3E3F-0C84-D47A19F79ECF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55DB789-EB76-7DCE-F317-EAF150512E01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76ED051-C378-6C07-3405-E885837DD293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5FAC33B-4500-145B-0CCE-704C3B027127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BA93EB9-0FAC-E890-FDE4-E23638A1E584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EC9B98E-0EFB-E014-57EB-CDCBBB1BD110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A335237-B89B-65A1-79B8-A86ACD8FDCE0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80BB4E1-313D-1A75-423A-4C11489A1894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55A190D-FD5E-5AE7-8BFC-79A8DDB14555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67A2580-9A99-1E25-76E2-53CB8880B1AC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1959E6B-8361-4D0D-575A-1A4CCF20FF6F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1288112-2FA9-CA7A-185C-DE66E2195337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18D6D57-15C2-E315-A2B2-F08A72D30AFD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B53543C-7EB7-2E3F-79C4-6EED60570E79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F6F84F3-4411-D8F7-B834-0386D586A34C}"/>
                </a:ext>
              </a:extLst>
            </p:cNvPr>
            <p:cNvSpPr/>
            <p:nvPr/>
          </p:nvSpPr>
          <p:spPr>
            <a:xfrm>
              <a:off x="6808763" y="2533942"/>
              <a:ext cx="3657599" cy="370174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53134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07D8669-D19D-C073-5FCF-3B96BBDD4142}"/>
              </a:ext>
            </a:extLst>
          </p:cNvPr>
          <p:cNvGrpSpPr/>
          <p:nvPr/>
        </p:nvGrpSpPr>
        <p:grpSpPr>
          <a:xfrm>
            <a:off x="691742" y="244788"/>
            <a:ext cx="3657599" cy="5927834"/>
            <a:chOff x="6808763" y="307850"/>
            <a:chExt cx="3657599" cy="5927834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A14AEDEB-BE54-A19B-AB76-213E5F9DCC25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E9C6C8C9-9B28-20C1-1488-DA6B44237CBE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2C00CE87-2FC2-08E4-E89C-5147A75CC0E2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C1DE1765-5677-1DEB-2A6D-DC5DE4D8330D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C4F9088-41F9-A857-1EA7-543881E222E9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BBABD0BF-4CB5-8D50-D648-96D3B50D3878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BE82AE9-4161-58A8-85C9-C037D623A1B3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0CBD1E-2B19-9DB3-DC83-91DE1D200754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156B53E-5BA5-149A-33B8-3311351684EC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77FAB8F-66BF-0E86-4667-7B0970D4B7FA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21C7678-4579-B762-284A-CB495D6477EB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D354A083-1A92-D7FB-2C6A-86B3BEC2F274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B56399-A1E0-75B4-CE31-7C3C43633AB5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EA7D209-CEAA-3878-BC18-D86332D49E69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7BF3452-9BA2-9E2C-BA09-1B274A13E99E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4CCC6559-9B1D-4200-DE4B-4263A2A36A26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0F37C781-9595-3C6C-B5D6-F0DF46180D50}"/>
                </a:ext>
              </a:extLst>
            </p:cNvPr>
            <p:cNvSpPr/>
            <p:nvPr/>
          </p:nvSpPr>
          <p:spPr>
            <a:xfrm>
              <a:off x="6808763" y="1065808"/>
              <a:ext cx="3657599" cy="516987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F5BBD38-E16F-9ED8-D144-BFFC28697163}"/>
              </a:ext>
            </a:extLst>
          </p:cNvPr>
          <p:cNvGrpSpPr/>
          <p:nvPr/>
        </p:nvGrpSpPr>
        <p:grpSpPr>
          <a:xfrm>
            <a:off x="4485976" y="244788"/>
            <a:ext cx="3657599" cy="5927834"/>
            <a:chOff x="4485976" y="244788"/>
            <a:chExt cx="3657599" cy="592783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B894CA2C-DA8C-6125-C4AF-B818B4FB017A}"/>
                </a:ext>
              </a:extLst>
            </p:cNvPr>
            <p:cNvGrpSpPr/>
            <p:nvPr/>
          </p:nvGrpSpPr>
          <p:grpSpPr>
            <a:xfrm>
              <a:off x="4485976" y="244788"/>
              <a:ext cx="3657599" cy="5927834"/>
              <a:chOff x="6808763" y="307850"/>
              <a:chExt cx="3657599" cy="5927834"/>
            </a:xfrm>
          </p:grpSpPr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992E412D-95C8-895A-332A-81EB6DDEB27F}"/>
                  </a:ext>
                </a:extLst>
              </p:cNvPr>
              <p:cNvGrpSpPr/>
              <p:nvPr/>
            </p:nvGrpSpPr>
            <p:grpSpPr>
              <a:xfrm>
                <a:off x="6808763" y="307850"/>
                <a:ext cx="3657599" cy="2194560"/>
                <a:chOff x="6808763" y="307850"/>
                <a:chExt cx="3657599" cy="2194560"/>
              </a:xfrm>
            </p:grpSpPr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FD381D9F-602D-26BF-F927-CE5DF89FF419}"/>
                    </a:ext>
                  </a:extLst>
                </p:cNvPr>
                <p:cNvSpPr/>
                <p:nvPr/>
              </p:nvSpPr>
              <p:spPr>
                <a:xfrm>
                  <a:off x="6808763" y="30785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207371EB-4C35-899A-82A0-691A8AE4AC43}"/>
                    </a:ext>
                  </a:extLst>
                </p:cNvPr>
                <p:cNvSpPr/>
                <p:nvPr/>
              </p:nvSpPr>
              <p:spPr>
                <a:xfrm>
                  <a:off x="7540283" y="30785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802F55AE-B755-20FD-2764-520CEC86D82C}"/>
                    </a:ext>
                  </a:extLst>
                </p:cNvPr>
                <p:cNvSpPr/>
                <p:nvPr/>
              </p:nvSpPr>
              <p:spPr>
                <a:xfrm>
                  <a:off x="8271803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D3D6AE26-7A0D-AB53-6FFF-C46CF6158510}"/>
                    </a:ext>
                  </a:extLst>
                </p:cNvPr>
                <p:cNvSpPr/>
                <p:nvPr/>
              </p:nvSpPr>
              <p:spPr>
                <a:xfrm>
                  <a:off x="9003322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747B9F5-63C5-3B96-40CE-89DA35F69856}"/>
                    </a:ext>
                  </a:extLst>
                </p:cNvPr>
                <p:cNvSpPr/>
                <p:nvPr/>
              </p:nvSpPr>
              <p:spPr>
                <a:xfrm>
                  <a:off x="9734842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09CCEE6E-EDDD-F705-6E21-2B80E4CA4F7F}"/>
                    </a:ext>
                  </a:extLst>
                </p:cNvPr>
                <p:cNvSpPr/>
                <p:nvPr/>
              </p:nvSpPr>
              <p:spPr>
                <a:xfrm>
                  <a:off x="6808763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46098AC4-703D-6213-F88B-AA8927926FA2}"/>
                    </a:ext>
                  </a:extLst>
                </p:cNvPr>
                <p:cNvSpPr/>
                <p:nvPr/>
              </p:nvSpPr>
              <p:spPr>
                <a:xfrm>
                  <a:off x="7540283" y="103937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F65E227F-FBB5-AB3D-EC53-826390776EB7}"/>
                    </a:ext>
                  </a:extLst>
                </p:cNvPr>
                <p:cNvSpPr/>
                <p:nvPr/>
              </p:nvSpPr>
              <p:spPr>
                <a:xfrm>
                  <a:off x="8271803" y="103937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86805DBA-D7CF-29CF-89BB-B5A07D1F1CCD}"/>
                    </a:ext>
                  </a:extLst>
                </p:cNvPr>
                <p:cNvSpPr/>
                <p:nvPr/>
              </p:nvSpPr>
              <p:spPr>
                <a:xfrm>
                  <a:off x="9003322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58AA851-0DEA-97FB-BC8B-44E48BA56D61}"/>
                    </a:ext>
                  </a:extLst>
                </p:cNvPr>
                <p:cNvSpPr/>
                <p:nvPr/>
              </p:nvSpPr>
              <p:spPr>
                <a:xfrm>
                  <a:off x="9734842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015FB6FC-C07D-66D6-B606-04F43BB827EF}"/>
                    </a:ext>
                  </a:extLst>
                </p:cNvPr>
                <p:cNvSpPr/>
                <p:nvPr/>
              </p:nvSpPr>
              <p:spPr>
                <a:xfrm>
                  <a:off x="6808763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2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24A367CD-A6BC-799E-68D8-4491C19A6D21}"/>
                    </a:ext>
                  </a:extLst>
                </p:cNvPr>
                <p:cNvSpPr/>
                <p:nvPr/>
              </p:nvSpPr>
              <p:spPr>
                <a:xfrm>
                  <a:off x="7540283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3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132FBD6F-A166-BA2D-FAA9-3CE2E9E05709}"/>
                    </a:ext>
                  </a:extLst>
                </p:cNvPr>
                <p:cNvSpPr/>
                <p:nvPr/>
              </p:nvSpPr>
              <p:spPr>
                <a:xfrm>
                  <a:off x="8271803" y="177089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4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A4E0E800-8D75-8415-7198-997909D4F1CE}"/>
                    </a:ext>
                  </a:extLst>
                </p:cNvPr>
                <p:cNvSpPr/>
                <p:nvPr/>
              </p:nvSpPr>
              <p:spPr>
                <a:xfrm>
                  <a:off x="9003322" y="177089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60000"/>
                    <a:lumOff val="4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1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4D1B634F-234D-189F-C7B2-0709FA6FA66E}"/>
                    </a:ext>
                  </a:extLst>
                </p:cNvPr>
                <p:cNvSpPr/>
                <p:nvPr/>
              </p:nvSpPr>
              <p:spPr>
                <a:xfrm>
                  <a:off x="9734842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400" b="1" dirty="0">
                      <a:solidFill>
                        <a:schemeClr val="tx1"/>
                      </a:solidFill>
                    </a:rPr>
                    <a:t>5</a:t>
                  </a:r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18FF719-3D6F-D0E6-2AF7-1E65DAAD6BC0}"/>
                  </a:ext>
                </a:extLst>
              </p:cNvPr>
              <p:cNvSpPr/>
              <p:nvPr/>
            </p:nvSpPr>
            <p:spPr>
              <a:xfrm>
                <a:off x="6808763" y="1791028"/>
                <a:ext cx="3657599" cy="4444656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2" name="Arrow: Left-Right 1">
              <a:extLst>
                <a:ext uri="{FF2B5EF4-FFF2-40B4-BE49-F238E27FC236}">
                  <a16:creationId xmlns:a16="http://schemas.microsoft.com/office/drawing/2014/main" id="{E4B175A4-F363-35E2-3C65-F536345A3B9D}"/>
                </a:ext>
              </a:extLst>
            </p:cNvPr>
            <p:cNvSpPr/>
            <p:nvPr/>
          </p:nvSpPr>
          <p:spPr>
            <a:xfrm>
              <a:off x="5525609" y="1239592"/>
              <a:ext cx="851338" cy="204952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AE9838-75C1-C0F6-935B-EB9C92436627}"/>
              </a:ext>
            </a:extLst>
          </p:cNvPr>
          <p:cNvGrpSpPr/>
          <p:nvPr/>
        </p:nvGrpSpPr>
        <p:grpSpPr>
          <a:xfrm>
            <a:off x="8324513" y="244788"/>
            <a:ext cx="3657599" cy="5927834"/>
            <a:chOff x="8324513" y="244788"/>
            <a:chExt cx="3657599" cy="5927834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BB1B560B-2DB9-FB0F-9A32-F985DD15E66D}"/>
                </a:ext>
              </a:extLst>
            </p:cNvPr>
            <p:cNvGrpSpPr/>
            <p:nvPr/>
          </p:nvGrpSpPr>
          <p:grpSpPr>
            <a:xfrm>
              <a:off x="8324513" y="244788"/>
              <a:ext cx="3657599" cy="5927834"/>
              <a:chOff x="6808763" y="307850"/>
              <a:chExt cx="3657599" cy="5927834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84C6D469-7A40-A336-3B05-841041D42A4B}"/>
                  </a:ext>
                </a:extLst>
              </p:cNvPr>
              <p:cNvGrpSpPr/>
              <p:nvPr/>
            </p:nvGrpSpPr>
            <p:grpSpPr>
              <a:xfrm>
                <a:off x="6808763" y="307850"/>
                <a:ext cx="3657599" cy="2194560"/>
                <a:chOff x="6808763" y="307850"/>
                <a:chExt cx="3657599" cy="2194560"/>
              </a:xfrm>
            </p:grpSpPr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8D10E4D8-D9E2-2ED8-42C1-D7B5974EF0F7}"/>
                    </a:ext>
                  </a:extLst>
                </p:cNvPr>
                <p:cNvSpPr/>
                <p:nvPr/>
              </p:nvSpPr>
              <p:spPr>
                <a:xfrm>
                  <a:off x="6808763" y="30785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09A83B04-E9D8-3E3F-0C84-D47A19F79ECF}"/>
                    </a:ext>
                  </a:extLst>
                </p:cNvPr>
                <p:cNvSpPr/>
                <p:nvPr/>
              </p:nvSpPr>
              <p:spPr>
                <a:xfrm>
                  <a:off x="7540283" y="30785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655DB789-EB76-7DCE-F317-EAF150512E01}"/>
                    </a:ext>
                  </a:extLst>
                </p:cNvPr>
                <p:cNvSpPr/>
                <p:nvPr/>
              </p:nvSpPr>
              <p:spPr>
                <a:xfrm>
                  <a:off x="8271803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776ED051-C378-6C07-3405-E885837DD293}"/>
                    </a:ext>
                  </a:extLst>
                </p:cNvPr>
                <p:cNvSpPr/>
                <p:nvPr/>
              </p:nvSpPr>
              <p:spPr>
                <a:xfrm>
                  <a:off x="9003322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C5FAC33B-4500-145B-0CCE-704C3B027127}"/>
                    </a:ext>
                  </a:extLst>
                </p:cNvPr>
                <p:cNvSpPr/>
                <p:nvPr/>
              </p:nvSpPr>
              <p:spPr>
                <a:xfrm>
                  <a:off x="9734842" y="30785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BBA93EB9-0FAC-E890-FDE4-E23638A1E584}"/>
                    </a:ext>
                  </a:extLst>
                </p:cNvPr>
                <p:cNvSpPr/>
                <p:nvPr/>
              </p:nvSpPr>
              <p:spPr>
                <a:xfrm>
                  <a:off x="6808763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EEC9B98E-0EFB-E014-57EB-CDCBBB1BD110}"/>
                    </a:ext>
                  </a:extLst>
                </p:cNvPr>
                <p:cNvSpPr/>
                <p:nvPr/>
              </p:nvSpPr>
              <p:spPr>
                <a:xfrm>
                  <a:off x="7540283" y="103937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2A335237-B89B-65A1-79B8-A86ACD8FDCE0}"/>
                    </a:ext>
                  </a:extLst>
                </p:cNvPr>
                <p:cNvSpPr/>
                <p:nvPr/>
              </p:nvSpPr>
              <p:spPr>
                <a:xfrm>
                  <a:off x="8271803" y="103937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80BB4E1-313D-1A75-423A-4C11489A1894}"/>
                    </a:ext>
                  </a:extLst>
                </p:cNvPr>
                <p:cNvSpPr/>
                <p:nvPr/>
              </p:nvSpPr>
              <p:spPr>
                <a:xfrm>
                  <a:off x="9003322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E55A190D-FD5E-5AE7-8BFC-79A8DDB14555}"/>
                    </a:ext>
                  </a:extLst>
                </p:cNvPr>
                <p:cNvSpPr/>
                <p:nvPr/>
              </p:nvSpPr>
              <p:spPr>
                <a:xfrm>
                  <a:off x="9734842" y="103937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567A2580-9A99-1E25-76E2-53CB8880B1AC}"/>
                    </a:ext>
                  </a:extLst>
                </p:cNvPr>
                <p:cNvSpPr/>
                <p:nvPr/>
              </p:nvSpPr>
              <p:spPr>
                <a:xfrm>
                  <a:off x="6808763" y="177089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B1959E6B-8361-4D0D-575A-1A4CCF20FF6F}"/>
                    </a:ext>
                  </a:extLst>
                </p:cNvPr>
                <p:cNvSpPr/>
                <p:nvPr/>
              </p:nvSpPr>
              <p:spPr>
                <a:xfrm>
                  <a:off x="7540283" y="1770890"/>
                  <a:ext cx="731520" cy="731520"/>
                </a:xfrm>
                <a:prstGeom prst="rect">
                  <a:avLst/>
                </a:prstGeom>
                <a:solidFill>
                  <a:schemeClr val="accent2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81288112-2FA9-CA7A-185C-DE66E2195337}"/>
                    </a:ext>
                  </a:extLst>
                </p:cNvPr>
                <p:cNvSpPr/>
                <p:nvPr/>
              </p:nvSpPr>
              <p:spPr>
                <a:xfrm>
                  <a:off x="8271803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018D6D57-15C2-E315-A2B2-F08A72D30AFD}"/>
                    </a:ext>
                  </a:extLst>
                </p:cNvPr>
                <p:cNvSpPr/>
                <p:nvPr/>
              </p:nvSpPr>
              <p:spPr>
                <a:xfrm>
                  <a:off x="9003322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Rectangle 56">
                  <a:extLst>
                    <a:ext uri="{FF2B5EF4-FFF2-40B4-BE49-F238E27FC236}">
                      <a16:creationId xmlns:a16="http://schemas.microsoft.com/office/drawing/2014/main" id="{1B53543C-7EB7-2E3F-79C4-6EED60570E79}"/>
                    </a:ext>
                  </a:extLst>
                </p:cNvPr>
                <p:cNvSpPr/>
                <p:nvPr/>
              </p:nvSpPr>
              <p:spPr>
                <a:xfrm>
                  <a:off x="9734842" y="1770890"/>
                  <a:ext cx="731520" cy="731520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p:grp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F6F84F3-4411-D8F7-B834-0386D586A34C}"/>
                  </a:ext>
                </a:extLst>
              </p:cNvPr>
              <p:cNvSpPr/>
              <p:nvPr/>
            </p:nvSpPr>
            <p:spPr>
              <a:xfrm>
                <a:off x="6808763" y="2533942"/>
                <a:ext cx="3657599" cy="3701742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" name="Arrow: Left-Right 7">
              <a:extLst>
                <a:ext uri="{FF2B5EF4-FFF2-40B4-BE49-F238E27FC236}">
                  <a16:creationId xmlns:a16="http://schemas.microsoft.com/office/drawing/2014/main" id="{6BE5DDC5-C61E-DAFF-F8CE-9BA81BD7AED4}"/>
                </a:ext>
              </a:extLst>
            </p:cNvPr>
            <p:cNvSpPr/>
            <p:nvPr/>
          </p:nvSpPr>
          <p:spPr>
            <a:xfrm>
              <a:off x="9361885" y="1238081"/>
              <a:ext cx="851338" cy="204952"/>
            </a:xfrm>
            <a:prstGeom prst="leftRightArrow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401665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Group 104">
            <a:extLst>
              <a:ext uri="{FF2B5EF4-FFF2-40B4-BE49-F238E27FC236}">
                <a16:creationId xmlns:a16="http://schemas.microsoft.com/office/drawing/2014/main" id="{0BEA1FC1-EC10-13E1-E626-9E364C822B6D}"/>
              </a:ext>
            </a:extLst>
          </p:cNvPr>
          <p:cNvGrpSpPr/>
          <p:nvPr/>
        </p:nvGrpSpPr>
        <p:grpSpPr>
          <a:xfrm>
            <a:off x="299865" y="244788"/>
            <a:ext cx="3657599" cy="5700079"/>
            <a:chOff x="299865" y="244788"/>
            <a:chExt cx="3657599" cy="5700079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05B0834A-AF0C-035A-1166-578982D52B9C}"/>
                </a:ext>
              </a:extLst>
            </p:cNvPr>
            <p:cNvGrpSpPr/>
            <p:nvPr/>
          </p:nvGrpSpPr>
          <p:grpSpPr>
            <a:xfrm>
              <a:off x="299865" y="244788"/>
              <a:ext cx="3657599" cy="4389120"/>
              <a:chOff x="299865" y="244788"/>
              <a:chExt cx="3657599" cy="4389120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8D10E4D8-D9E2-2ED8-42C1-D7B5974EF0F7}"/>
                  </a:ext>
                </a:extLst>
              </p:cNvPr>
              <p:cNvSpPr/>
              <p:nvPr/>
            </p:nvSpPr>
            <p:spPr>
              <a:xfrm>
                <a:off x="29986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09A83B04-E9D8-3E3F-0C84-D47A19F79ECF}"/>
                  </a:ext>
                </a:extLst>
              </p:cNvPr>
              <p:cNvSpPr/>
              <p:nvPr/>
            </p:nvSpPr>
            <p:spPr>
              <a:xfrm>
                <a:off x="103138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655DB789-EB76-7DCE-F317-EAF150512E01}"/>
                  </a:ext>
                </a:extLst>
              </p:cNvPr>
              <p:cNvSpPr/>
              <p:nvPr/>
            </p:nvSpPr>
            <p:spPr>
              <a:xfrm>
                <a:off x="1762905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776ED051-C378-6C07-3405-E885837DD293}"/>
                  </a:ext>
                </a:extLst>
              </p:cNvPr>
              <p:cNvSpPr/>
              <p:nvPr/>
            </p:nvSpPr>
            <p:spPr>
              <a:xfrm>
                <a:off x="249442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C5FAC33B-4500-145B-0CCE-704C3B027127}"/>
                  </a:ext>
                </a:extLst>
              </p:cNvPr>
              <p:cNvSpPr/>
              <p:nvPr/>
            </p:nvSpPr>
            <p:spPr>
              <a:xfrm>
                <a:off x="322594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BBA93EB9-0FAC-E890-FDE4-E23638A1E584}"/>
                  </a:ext>
                </a:extLst>
              </p:cNvPr>
              <p:cNvSpPr/>
              <p:nvPr/>
            </p:nvSpPr>
            <p:spPr>
              <a:xfrm>
                <a:off x="299865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EEC9B98E-0EFB-E014-57EB-CDCBBB1BD110}"/>
                  </a:ext>
                </a:extLst>
              </p:cNvPr>
              <p:cNvSpPr/>
              <p:nvPr/>
            </p:nvSpPr>
            <p:spPr>
              <a:xfrm>
                <a:off x="103138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2A335237-B89B-65A1-79B8-A86ACD8FDCE0}"/>
                  </a:ext>
                </a:extLst>
              </p:cNvPr>
              <p:cNvSpPr/>
              <p:nvPr/>
            </p:nvSpPr>
            <p:spPr>
              <a:xfrm>
                <a:off x="176290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080BB4E1-313D-1A75-423A-4C11489A1894}"/>
                  </a:ext>
                </a:extLst>
              </p:cNvPr>
              <p:cNvSpPr/>
              <p:nvPr/>
            </p:nvSpPr>
            <p:spPr>
              <a:xfrm>
                <a:off x="249442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E55A190D-FD5E-5AE7-8BFC-79A8DDB14555}"/>
                  </a:ext>
                </a:extLst>
              </p:cNvPr>
              <p:cNvSpPr/>
              <p:nvPr/>
            </p:nvSpPr>
            <p:spPr>
              <a:xfrm>
                <a:off x="322594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567A2580-9A99-1E25-76E2-53CB8880B1AC}"/>
                  </a:ext>
                </a:extLst>
              </p:cNvPr>
              <p:cNvSpPr/>
              <p:nvPr/>
            </p:nvSpPr>
            <p:spPr>
              <a:xfrm>
                <a:off x="29986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B1959E6B-8361-4D0D-575A-1A4CCF20FF6F}"/>
                  </a:ext>
                </a:extLst>
              </p:cNvPr>
              <p:cNvSpPr/>
              <p:nvPr/>
            </p:nvSpPr>
            <p:spPr>
              <a:xfrm>
                <a:off x="103138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81288112-2FA9-CA7A-185C-DE66E2195337}"/>
                  </a:ext>
                </a:extLst>
              </p:cNvPr>
              <p:cNvSpPr/>
              <p:nvPr/>
            </p:nvSpPr>
            <p:spPr>
              <a:xfrm>
                <a:off x="1762905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018D6D57-15C2-E315-A2B2-F08A72D30AFD}"/>
                  </a:ext>
                </a:extLst>
              </p:cNvPr>
              <p:cNvSpPr/>
              <p:nvPr/>
            </p:nvSpPr>
            <p:spPr>
              <a:xfrm>
                <a:off x="249442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1B53543C-7EB7-2E3F-79C4-6EED60570E79}"/>
                  </a:ext>
                </a:extLst>
              </p:cNvPr>
              <p:cNvSpPr/>
              <p:nvPr/>
            </p:nvSpPr>
            <p:spPr>
              <a:xfrm>
                <a:off x="322594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Arrow: Left-Right 7">
                <a:extLst>
                  <a:ext uri="{FF2B5EF4-FFF2-40B4-BE49-F238E27FC236}">
                    <a16:creationId xmlns:a16="http://schemas.microsoft.com/office/drawing/2014/main" id="{6BE5DDC5-C61E-DAFF-F8CE-9BA81BD7AED4}"/>
                  </a:ext>
                </a:extLst>
              </p:cNvPr>
              <p:cNvSpPr/>
              <p:nvPr/>
            </p:nvSpPr>
            <p:spPr>
              <a:xfrm>
                <a:off x="1337237" y="1238081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23A14304-C64A-3F9A-9911-1D6C15287AC7}"/>
                  </a:ext>
                </a:extLst>
              </p:cNvPr>
              <p:cNvSpPr/>
              <p:nvPr/>
            </p:nvSpPr>
            <p:spPr>
              <a:xfrm>
                <a:off x="29986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35AA7ECD-6AA1-AB15-5F54-26F93E77C218}"/>
                  </a:ext>
                </a:extLst>
              </p:cNvPr>
              <p:cNvSpPr/>
              <p:nvPr/>
            </p:nvSpPr>
            <p:spPr>
              <a:xfrm>
                <a:off x="103138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17A1BC51-DDE5-DD37-1FC3-FE6A47A9FC2F}"/>
                  </a:ext>
                </a:extLst>
              </p:cNvPr>
              <p:cNvSpPr/>
              <p:nvPr/>
            </p:nvSpPr>
            <p:spPr>
              <a:xfrm>
                <a:off x="1762905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88CCF5C1-07C6-7114-25A6-D6318B1CE521}"/>
                  </a:ext>
                </a:extLst>
              </p:cNvPr>
              <p:cNvSpPr/>
              <p:nvPr/>
            </p:nvSpPr>
            <p:spPr>
              <a:xfrm>
                <a:off x="2494424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6CF6B79-DC55-E9EE-5584-61A50CE6D314}"/>
                  </a:ext>
                </a:extLst>
              </p:cNvPr>
              <p:cNvSpPr/>
              <p:nvPr/>
            </p:nvSpPr>
            <p:spPr>
              <a:xfrm>
                <a:off x="3225944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00155BAE-501F-9718-F16A-AEADAB3BA770}"/>
                  </a:ext>
                </a:extLst>
              </p:cNvPr>
              <p:cNvSpPr/>
              <p:nvPr/>
            </p:nvSpPr>
            <p:spPr>
              <a:xfrm>
                <a:off x="29986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0D86A6BB-4CEC-A0A8-2B5F-921212518E77}"/>
                  </a:ext>
                </a:extLst>
              </p:cNvPr>
              <p:cNvSpPr/>
              <p:nvPr/>
            </p:nvSpPr>
            <p:spPr>
              <a:xfrm>
                <a:off x="103138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EB9FF751-D598-42AC-1AC3-AF835FC972C4}"/>
                  </a:ext>
                </a:extLst>
              </p:cNvPr>
              <p:cNvSpPr/>
              <p:nvPr/>
            </p:nvSpPr>
            <p:spPr>
              <a:xfrm>
                <a:off x="176290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E5EB199F-9541-F7D5-AC06-C57E877F0027}"/>
                  </a:ext>
                </a:extLst>
              </p:cNvPr>
              <p:cNvSpPr/>
              <p:nvPr/>
            </p:nvSpPr>
            <p:spPr>
              <a:xfrm>
                <a:off x="249442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94380B92-4E35-E4C6-EB80-4354CFA89B87}"/>
                  </a:ext>
                </a:extLst>
              </p:cNvPr>
              <p:cNvSpPr/>
              <p:nvPr/>
            </p:nvSpPr>
            <p:spPr>
              <a:xfrm>
                <a:off x="322594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Arrow: Left-Right 69">
                <a:extLst>
                  <a:ext uri="{FF2B5EF4-FFF2-40B4-BE49-F238E27FC236}">
                    <a16:creationId xmlns:a16="http://schemas.microsoft.com/office/drawing/2014/main" id="{FFB16C4C-A084-1C54-3533-C4AE4D14EDFF}"/>
                  </a:ext>
                </a:extLst>
              </p:cNvPr>
              <p:cNvSpPr/>
              <p:nvPr/>
            </p:nvSpPr>
            <p:spPr>
              <a:xfrm>
                <a:off x="2800275" y="3471989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B2DB158-5636-EB07-3E79-78643DFA8A32}"/>
                  </a:ext>
                </a:extLst>
              </p:cNvPr>
              <p:cNvSpPr/>
              <p:nvPr/>
            </p:nvSpPr>
            <p:spPr>
              <a:xfrm>
                <a:off x="29986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A4D99602-9A98-EFA5-1F88-694D2AB52DB9}"/>
                  </a:ext>
                </a:extLst>
              </p:cNvPr>
              <p:cNvSpPr/>
              <p:nvPr/>
            </p:nvSpPr>
            <p:spPr>
              <a:xfrm>
                <a:off x="103138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A841BC1A-A08A-AD2F-E898-5A3FE1FEBE43}"/>
                  </a:ext>
                </a:extLst>
              </p:cNvPr>
              <p:cNvSpPr/>
              <p:nvPr/>
            </p:nvSpPr>
            <p:spPr>
              <a:xfrm>
                <a:off x="1762905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258B3499-3332-CB91-8932-C510EEC58E94}"/>
                  </a:ext>
                </a:extLst>
              </p:cNvPr>
              <p:cNvSpPr/>
              <p:nvPr/>
            </p:nvSpPr>
            <p:spPr>
              <a:xfrm>
                <a:off x="2494424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B2154087-168F-4370-ABF7-882E51CB48A3}"/>
                  </a:ext>
                </a:extLst>
              </p:cNvPr>
              <p:cNvSpPr/>
              <p:nvPr/>
            </p:nvSpPr>
            <p:spPr>
              <a:xfrm>
                <a:off x="3225944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F6F84F3-4411-D8F7-B834-0386D586A34C}"/>
                </a:ext>
              </a:extLst>
            </p:cNvPr>
            <p:cNvSpPr/>
            <p:nvPr/>
          </p:nvSpPr>
          <p:spPr>
            <a:xfrm>
              <a:off x="299865" y="3201245"/>
              <a:ext cx="3657599" cy="274362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E244E60F-DB42-31E4-70E2-4EEA6629D502}"/>
              </a:ext>
            </a:extLst>
          </p:cNvPr>
          <p:cNvGrpSpPr/>
          <p:nvPr/>
        </p:nvGrpSpPr>
        <p:grpSpPr>
          <a:xfrm>
            <a:off x="4263314" y="278318"/>
            <a:ext cx="3657599" cy="5666549"/>
            <a:chOff x="4263314" y="278318"/>
            <a:chExt cx="3657599" cy="5666549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05B0834A-AF0C-035A-1166-578982D52B9C}"/>
                </a:ext>
              </a:extLst>
            </p:cNvPr>
            <p:cNvGrpSpPr/>
            <p:nvPr/>
          </p:nvGrpSpPr>
          <p:grpSpPr>
            <a:xfrm>
              <a:off x="4263314" y="278318"/>
              <a:ext cx="3657599" cy="4389120"/>
              <a:chOff x="299865" y="244788"/>
              <a:chExt cx="3657599" cy="4389120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8D10E4D8-D9E2-2ED8-42C1-D7B5974EF0F7}"/>
                  </a:ext>
                </a:extLst>
              </p:cNvPr>
              <p:cNvSpPr/>
              <p:nvPr/>
            </p:nvSpPr>
            <p:spPr>
              <a:xfrm>
                <a:off x="29986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09A83B04-E9D8-3E3F-0C84-D47A19F79ECF}"/>
                  </a:ext>
                </a:extLst>
              </p:cNvPr>
              <p:cNvSpPr/>
              <p:nvPr/>
            </p:nvSpPr>
            <p:spPr>
              <a:xfrm>
                <a:off x="103138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655DB789-EB76-7DCE-F317-EAF150512E01}"/>
                  </a:ext>
                </a:extLst>
              </p:cNvPr>
              <p:cNvSpPr/>
              <p:nvPr/>
            </p:nvSpPr>
            <p:spPr>
              <a:xfrm>
                <a:off x="1762905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76ED051-C378-6C07-3405-E885837DD293}"/>
                  </a:ext>
                </a:extLst>
              </p:cNvPr>
              <p:cNvSpPr/>
              <p:nvPr/>
            </p:nvSpPr>
            <p:spPr>
              <a:xfrm>
                <a:off x="249442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C5FAC33B-4500-145B-0CCE-704C3B027127}"/>
                  </a:ext>
                </a:extLst>
              </p:cNvPr>
              <p:cNvSpPr/>
              <p:nvPr/>
            </p:nvSpPr>
            <p:spPr>
              <a:xfrm>
                <a:off x="322594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BA93EB9-0FAC-E890-FDE4-E23638A1E584}"/>
                  </a:ext>
                </a:extLst>
              </p:cNvPr>
              <p:cNvSpPr/>
              <p:nvPr/>
            </p:nvSpPr>
            <p:spPr>
              <a:xfrm>
                <a:off x="299865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EC9B98E-0EFB-E014-57EB-CDCBBB1BD110}"/>
                  </a:ext>
                </a:extLst>
              </p:cNvPr>
              <p:cNvSpPr/>
              <p:nvPr/>
            </p:nvSpPr>
            <p:spPr>
              <a:xfrm>
                <a:off x="103138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A335237-B89B-65A1-79B8-A86ACD8FDCE0}"/>
                  </a:ext>
                </a:extLst>
              </p:cNvPr>
              <p:cNvSpPr/>
              <p:nvPr/>
            </p:nvSpPr>
            <p:spPr>
              <a:xfrm>
                <a:off x="176290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080BB4E1-313D-1A75-423A-4C11489A1894}"/>
                  </a:ext>
                </a:extLst>
              </p:cNvPr>
              <p:cNvSpPr/>
              <p:nvPr/>
            </p:nvSpPr>
            <p:spPr>
              <a:xfrm>
                <a:off x="249442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55A190D-FD5E-5AE7-8BFC-79A8DDB14555}"/>
                  </a:ext>
                </a:extLst>
              </p:cNvPr>
              <p:cNvSpPr/>
              <p:nvPr/>
            </p:nvSpPr>
            <p:spPr>
              <a:xfrm>
                <a:off x="322594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67A2580-9A99-1E25-76E2-53CB8880B1AC}"/>
                  </a:ext>
                </a:extLst>
              </p:cNvPr>
              <p:cNvSpPr/>
              <p:nvPr/>
            </p:nvSpPr>
            <p:spPr>
              <a:xfrm>
                <a:off x="29986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1959E6B-8361-4D0D-575A-1A4CCF20FF6F}"/>
                  </a:ext>
                </a:extLst>
              </p:cNvPr>
              <p:cNvSpPr/>
              <p:nvPr/>
            </p:nvSpPr>
            <p:spPr>
              <a:xfrm>
                <a:off x="103138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1288112-2FA9-CA7A-185C-DE66E2195337}"/>
                  </a:ext>
                </a:extLst>
              </p:cNvPr>
              <p:cNvSpPr/>
              <p:nvPr/>
            </p:nvSpPr>
            <p:spPr>
              <a:xfrm>
                <a:off x="1762905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018D6D57-15C2-E315-A2B2-F08A72D30AFD}"/>
                  </a:ext>
                </a:extLst>
              </p:cNvPr>
              <p:cNvSpPr/>
              <p:nvPr/>
            </p:nvSpPr>
            <p:spPr>
              <a:xfrm>
                <a:off x="249442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B53543C-7EB7-2E3F-79C4-6EED60570E79}"/>
                  </a:ext>
                </a:extLst>
              </p:cNvPr>
              <p:cNvSpPr/>
              <p:nvPr/>
            </p:nvSpPr>
            <p:spPr>
              <a:xfrm>
                <a:off x="322594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Arrow: Left-Right 18">
                <a:extLst>
                  <a:ext uri="{FF2B5EF4-FFF2-40B4-BE49-F238E27FC236}">
                    <a16:creationId xmlns:a16="http://schemas.microsoft.com/office/drawing/2014/main" id="{6BE5DDC5-C61E-DAFF-F8CE-9BA81BD7AED4}"/>
                  </a:ext>
                </a:extLst>
              </p:cNvPr>
              <p:cNvSpPr/>
              <p:nvPr/>
            </p:nvSpPr>
            <p:spPr>
              <a:xfrm>
                <a:off x="1337237" y="1238081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23A14304-C64A-3F9A-9911-1D6C15287AC7}"/>
                  </a:ext>
                </a:extLst>
              </p:cNvPr>
              <p:cNvSpPr/>
              <p:nvPr/>
            </p:nvSpPr>
            <p:spPr>
              <a:xfrm>
                <a:off x="29986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35AA7ECD-6AA1-AB15-5F54-26F93E77C218}"/>
                  </a:ext>
                </a:extLst>
              </p:cNvPr>
              <p:cNvSpPr/>
              <p:nvPr/>
            </p:nvSpPr>
            <p:spPr>
              <a:xfrm>
                <a:off x="103138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17A1BC51-DDE5-DD37-1FC3-FE6A47A9FC2F}"/>
                  </a:ext>
                </a:extLst>
              </p:cNvPr>
              <p:cNvSpPr/>
              <p:nvPr/>
            </p:nvSpPr>
            <p:spPr>
              <a:xfrm>
                <a:off x="1762905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88CCF5C1-07C6-7114-25A6-D6318B1CE521}"/>
                  </a:ext>
                </a:extLst>
              </p:cNvPr>
              <p:cNvSpPr/>
              <p:nvPr/>
            </p:nvSpPr>
            <p:spPr>
              <a:xfrm>
                <a:off x="2494424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56CF6B79-DC55-E9EE-5584-61A50CE6D314}"/>
                  </a:ext>
                </a:extLst>
              </p:cNvPr>
              <p:cNvSpPr/>
              <p:nvPr/>
            </p:nvSpPr>
            <p:spPr>
              <a:xfrm>
                <a:off x="3225944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00155BAE-501F-9718-F16A-AEADAB3BA770}"/>
                  </a:ext>
                </a:extLst>
              </p:cNvPr>
              <p:cNvSpPr/>
              <p:nvPr/>
            </p:nvSpPr>
            <p:spPr>
              <a:xfrm>
                <a:off x="29986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0D86A6BB-4CEC-A0A8-2B5F-921212518E77}"/>
                  </a:ext>
                </a:extLst>
              </p:cNvPr>
              <p:cNvSpPr/>
              <p:nvPr/>
            </p:nvSpPr>
            <p:spPr>
              <a:xfrm>
                <a:off x="103138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EB9FF751-D598-42AC-1AC3-AF835FC972C4}"/>
                  </a:ext>
                </a:extLst>
              </p:cNvPr>
              <p:cNvSpPr/>
              <p:nvPr/>
            </p:nvSpPr>
            <p:spPr>
              <a:xfrm>
                <a:off x="176290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E5EB199F-9541-F7D5-AC06-C57E877F0027}"/>
                  </a:ext>
                </a:extLst>
              </p:cNvPr>
              <p:cNvSpPr/>
              <p:nvPr/>
            </p:nvSpPr>
            <p:spPr>
              <a:xfrm>
                <a:off x="249442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94380B92-4E35-E4C6-EB80-4354CFA89B87}"/>
                  </a:ext>
                </a:extLst>
              </p:cNvPr>
              <p:cNvSpPr/>
              <p:nvPr/>
            </p:nvSpPr>
            <p:spPr>
              <a:xfrm>
                <a:off x="322594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Arrow: Left-Right 29">
                <a:extLst>
                  <a:ext uri="{FF2B5EF4-FFF2-40B4-BE49-F238E27FC236}">
                    <a16:creationId xmlns:a16="http://schemas.microsoft.com/office/drawing/2014/main" id="{FFB16C4C-A084-1C54-3533-C4AE4D14EDFF}"/>
                  </a:ext>
                </a:extLst>
              </p:cNvPr>
              <p:cNvSpPr/>
              <p:nvPr/>
            </p:nvSpPr>
            <p:spPr>
              <a:xfrm>
                <a:off x="2800275" y="3471989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FB2DB158-5636-EB07-3E79-78643DFA8A32}"/>
                  </a:ext>
                </a:extLst>
              </p:cNvPr>
              <p:cNvSpPr/>
              <p:nvPr/>
            </p:nvSpPr>
            <p:spPr>
              <a:xfrm>
                <a:off x="29986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A4D99602-9A98-EFA5-1F88-694D2AB52DB9}"/>
                  </a:ext>
                </a:extLst>
              </p:cNvPr>
              <p:cNvSpPr/>
              <p:nvPr/>
            </p:nvSpPr>
            <p:spPr>
              <a:xfrm>
                <a:off x="103138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A841BC1A-A08A-AD2F-E898-5A3FE1FEBE43}"/>
                  </a:ext>
                </a:extLst>
              </p:cNvPr>
              <p:cNvSpPr/>
              <p:nvPr/>
            </p:nvSpPr>
            <p:spPr>
              <a:xfrm>
                <a:off x="1762905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58B3499-3332-CB91-8932-C510EEC58E94}"/>
                  </a:ext>
                </a:extLst>
              </p:cNvPr>
              <p:cNvSpPr/>
              <p:nvPr/>
            </p:nvSpPr>
            <p:spPr>
              <a:xfrm>
                <a:off x="2494424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B2154087-168F-4370-ABF7-882E51CB48A3}"/>
                  </a:ext>
                </a:extLst>
              </p:cNvPr>
              <p:cNvSpPr/>
              <p:nvPr/>
            </p:nvSpPr>
            <p:spPr>
              <a:xfrm>
                <a:off x="3225944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DB6BE871-5A36-2A66-0E4F-7E8B97F555B2}"/>
                </a:ext>
              </a:extLst>
            </p:cNvPr>
            <p:cNvSpPr/>
            <p:nvPr/>
          </p:nvSpPr>
          <p:spPr>
            <a:xfrm>
              <a:off x="4263314" y="3980060"/>
              <a:ext cx="3657599" cy="196480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DDFD989-45D6-C02C-C294-839E256F2C96}"/>
              </a:ext>
            </a:extLst>
          </p:cNvPr>
          <p:cNvGrpSpPr/>
          <p:nvPr/>
        </p:nvGrpSpPr>
        <p:grpSpPr>
          <a:xfrm>
            <a:off x="8226763" y="292929"/>
            <a:ext cx="3665372" cy="5651938"/>
            <a:chOff x="8226763" y="292929"/>
            <a:chExt cx="3665372" cy="5651938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05B0834A-AF0C-035A-1166-578982D52B9C}"/>
                </a:ext>
              </a:extLst>
            </p:cNvPr>
            <p:cNvGrpSpPr/>
            <p:nvPr/>
          </p:nvGrpSpPr>
          <p:grpSpPr>
            <a:xfrm>
              <a:off x="8234536" y="292929"/>
              <a:ext cx="3657599" cy="4389120"/>
              <a:chOff x="299865" y="244788"/>
              <a:chExt cx="3657599" cy="4389120"/>
            </a:xfrm>
          </p:grpSpPr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8D10E4D8-D9E2-2ED8-42C1-D7B5974EF0F7}"/>
                  </a:ext>
                </a:extLst>
              </p:cNvPr>
              <p:cNvSpPr/>
              <p:nvPr/>
            </p:nvSpPr>
            <p:spPr>
              <a:xfrm>
                <a:off x="29986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09A83B04-E9D8-3E3F-0C84-D47A19F79ECF}"/>
                  </a:ext>
                </a:extLst>
              </p:cNvPr>
              <p:cNvSpPr/>
              <p:nvPr/>
            </p:nvSpPr>
            <p:spPr>
              <a:xfrm>
                <a:off x="1031385" y="2447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55DB789-EB76-7DCE-F317-EAF150512E01}"/>
                  </a:ext>
                </a:extLst>
              </p:cNvPr>
              <p:cNvSpPr/>
              <p:nvPr/>
            </p:nvSpPr>
            <p:spPr>
              <a:xfrm>
                <a:off x="1762905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776ED051-C378-6C07-3405-E885837DD293}"/>
                  </a:ext>
                </a:extLst>
              </p:cNvPr>
              <p:cNvSpPr/>
              <p:nvPr/>
            </p:nvSpPr>
            <p:spPr>
              <a:xfrm>
                <a:off x="249442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5FAC33B-4500-145B-0CCE-704C3B027127}"/>
                  </a:ext>
                </a:extLst>
              </p:cNvPr>
              <p:cNvSpPr/>
              <p:nvPr/>
            </p:nvSpPr>
            <p:spPr>
              <a:xfrm>
                <a:off x="3225944" y="2447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BBA93EB9-0FAC-E890-FDE4-E23638A1E584}"/>
                  </a:ext>
                </a:extLst>
              </p:cNvPr>
              <p:cNvSpPr/>
              <p:nvPr/>
            </p:nvSpPr>
            <p:spPr>
              <a:xfrm>
                <a:off x="299865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EC9B98E-0EFB-E014-57EB-CDCBBB1BD110}"/>
                  </a:ext>
                </a:extLst>
              </p:cNvPr>
              <p:cNvSpPr/>
              <p:nvPr/>
            </p:nvSpPr>
            <p:spPr>
              <a:xfrm>
                <a:off x="103138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2A335237-B89B-65A1-79B8-A86ACD8FDCE0}"/>
                  </a:ext>
                </a:extLst>
              </p:cNvPr>
              <p:cNvSpPr/>
              <p:nvPr/>
            </p:nvSpPr>
            <p:spPr>
              <a:xfrm>
                <a:off x="1762905" y="97630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080BB4E1-313D-1A75-423A-4C11489A1894}"/>
                  </a:ext>
                </a:extLst>
              </p:cNvPr>
              <p:cNvSpPr/>
              <p:nvPr/>
            </p:nvSpPr>
            <p:spPr>
              <a:xfrm>
                <a:off x="249442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E55A190D-FD5E-5AE7-8BFC-79A8DDB14555}"/>
                  </a:ext>
                </a:extLst>
              </p:cNvPr>
              <p:cNvSpPr/>
              <p:nvPr/>
            </p:nvSpPr>
            <p:spPr>
              <a:xfrm>
                <a:off x="3225944" y="97630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67A2580-9A99-1E25-76E2-53CB8880B1AC}"/>
                  </a:ext>
                </a:extLst>
              </p:cNvPr>
              <p:cNvSpPr/>
              <p:nvPr/>
            </p:nvSpPr>
            <p:spPr>
              <a:xfrm>
                <a:off x="29986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B1959E6B-8361-4D0D-575A-1A4CCF20FF6F}"/>
                  </a:ext>
                </a:extLst>
              </p:cNvPr>
              <p:cNvSpPr/>
              <p:nvPr/>
            </p:nvSpPr>
            <p:spPr>
              <a:xfrm>
                <a:off x="1031385" y="170782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81288112-2FA9-CA7A-185C-DE66E2195337}"/>
                  </a:ext>
                </a:extLst>
              </p:cNvPr>
              <p:cNvSpPr/>
              <p:nvPr/>
            </p:nvSpPr>
            <p:spPr>
              <a:xfrm>
                <a:off x="1762905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018D6D57-15C2-E315-A2B2-F08A72D30AFD}"/>
                  </a:ext>
                </a:extLst>
              </p:cNvPr>
              <p:cNvSpPr/>
              <p:nvPr/>
            </p:nvSpPr>
            <p:spPr>
              <a:xfrm>
                <a:off x="249442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1B53543C-7EB7-2E3F-79C4-6EED60570E79}"/>
                  </a:ext>
                </a:extLst>
              </p:cNvPr>
              <p:cNvSpPr/>
              <p:nvPr/>
            </p:nvSpPr>
            <p:spPr>
              <a:xfrm>
                <a:off x="3225944" y="170782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Arrow: Left-Right 84">
                <a:extLst>
                  <a:ext uri="{FF2B5EF4-FFF2-40B4-BE49-F238E27FC236}">
                    <a16:creationId xmlns:a16="http://schemas.microsoft.com/office/drawing/2014/main" id="{6BE5DDC5-C61E-DAFF-F8CE-9BA81BD7AED4}"/>
                  </a:ext>
                </a:extLst>
              </p:cNvPr>
              <p:cNvSpPr/>
              <p:nvPr/>
            </p:nvSpPr>
            <p:spPr>
              <a:xfrm>
                <a:off x="1337237" y="1238081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3A14304-C64A-3F9A-9911-1D6C15287AC7}"/>
                  </a:ext>
                </a:extLst>
              </p:cNvPr>
              <p:cNvSpPr/>
              <p:nvPr/>
            </p:nvSpPr>
            <p:spPr>
              <a:xfrm>
                <a:off x="29986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7" name="Rectangle 86">
                <a:extLst>
                  <a:ext uri="{FF2B5EF4-FFF2-40B4-BE49-F238E27FC236}">
                    <a16:creationId xmlns:a16="http://schemas.microsoft.com/office/drawing/2014/main" id="{35AA7ECD-6AA1-AB15-5F54-26F93E77C218}"/>
                  </a:ext>
                </a:extLst>
              </p:cNvPr>
              <p:cNvSpPr/>
              <p:nvPr/>
            </p:nvSpPr>
            <p:spPr>
              <a:xfrm>
                <a:off x="1031385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8" name="Rectangle 87">
                <a:extLst>
                  <a:ext uri="{FF2B5EF4-FFF2-40B4-BE49-F238E27FC236}">
                    <a16:creationId xmlns:a16="http://schemas.microsoft.com/office/drawing/2014/main" id="{17A1BC51-DDE5-DD37-1FC3-FE6A47A9FC2F}"/>
                  </a:ext>
                </a:extLst>
              </p:cNvPr>
              <p:cNvSpPr/>
              <p:nvPr/>
            </p:nvSpPr>
            <p:spPr>
              <a:xfrm>
                <a:off x="1762905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9" name="Rectangle 88">
                <a:extLst>
                  <a:ext uri="{FF2B5EF4-FFF2-40B4-BE49-F238E27FC236}">
                    <a16:creationId xmlns:a16="http://schemas.microsoft.com/office/drawing/2014/main" id="{88CCF5C1-07C6-7114-25A6-D6318B1CE521}"/>
                  </a:ext>
                </a:extLst>
              </p:cNvPr>
              <p:cNvSpPr/>
              <p:nvPr/>
            </p:nvSpPr>
            <p:spPr>
              <a:xfrm>
                <a:off x="2494424" y="243934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56CF6B79-DC55-E9EE-5584-61A50CE6D314}"/>
                  </a:ext>
                </a:extLst>
              </p:cNvPr>
              <p:cNvSpPr/>
              <p:nvPr/>
            </p:nvSpPr>
            <p:spPr>
              <a:xfrm>
                <a:off x="3225944" y="243934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00155BAE-501F-9718-F16A-AEADAB3BA770}"/>
                  </a:ext>
                </a:extLst>
              </p:cNvPr>
              <p:cNvSpPr/>
              <p:nvPr/>
            </p:nvSpPr>
            <p:spPr>
              <a:xfrm>
                <a:off x="29986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0D86A6BB-4CEC-A0A8-2B5F-921212518E77}"/>
                  </a:ext>
                </a:extLst>
              </p:cNvPr>
              <p:cNvSpPr/>
              <p:nvPr/>
            </p:nvSpPr>
            <p:spPr>
              <a:xfrm>
                <a:off x="103138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EB9FF751-D598-42AC-1AC3-AF835FC972C4}"/>
                  </a:ext>
                </a:extLst>
              </p:cNvPr>
              <p:cNvSpPr/>
              <p:nvPr/>
            </p:nvSpPr>
            <p:spPr>
              <a:xfrm>
                <a:off x="1762905" y="317086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4" name="Rectangle 93">
                <a:extLst>
                  <a:ext uri="{FF2B5EF4-FFF2-40B4-BE49-F238E27FC236}">
                    <a16:creationId xmlns:a16="http://schemas.microsoft.com/office/drawing/2014/main" id="{E5EB199F-9541-F7D5-AC06-C57E877F0027}"/>
                  </a:ext>
                </a:extLst>
              </p:cNvPr>
              <p:cNvSpPr/>
              <p:nvPr/>
            </p:nvSpPr>
            <p:spPr>
              <a:xfrm>
                <a:off x="249442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5" name="Rectangle 94">
                <a:extLst>
                  <a:ext uri="{FF2B5EF4-FFF2-40B4-BE49-F238E27FC236}">
                    <a16:creationId xmlns:a16="http://schemas.microsoft.com/office/drawing/2014/main" id="{94380B92-4E35-E4C6-EB80-4354CFA89B87}"/>
                  </a:ext>
                </a:extLst>
              </p:cNvPr>
              <p:cNvSpPr/>
              <p:nvPr/>
            </p:nvSpPr>
            <p:spPr>
              <a:xfrm>
                <a:off x="3225944" y="317086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6" name="Arrow: Left-Right 95">
                <a:extLst>
                  <a:ext uri="{FF2B5EF4-FFF2-40B4-BE49-F238E27FC236}">
                    <a16:creationId xmlns:a16="http://schemas.microsoft.com/office/drawing/2014/main" id="{FFB16C4C-A084-1C54-3533-C4AE4D14EDFF}"/>
                  </a:ext>
                </a:extLst>
              </p:cNvPr>
              <p:cNvSpPr/>
              <p:nvPr/>
            </p:nvSpPr>
            <p:spPr>
              <a:xfrm>
                <a:off x="2800275" y="3471989"/>
                <a:ext cx="851338" cy="204952"/>
              </a:xfrm>
              <a:prstGeom prst="leftRightArrow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/>
              </a:p>
            </p:txBody>
          </p:sp>
          <p:sp>
            <p:nvSpPr>
              <p:cNvPr id="97" name="Rectangle 96">
                <a:extLst>
                  <a:ext uri="{FF2B5EF4-FFF2-40B4-BE49-F238E27FC236}">
                    <a16:creationId xmlns:a16="http://schemas.microsoft.com/office/drawing/2014/main" id="{FB2DB158-5636-EB07-3E79-78643DFA8A32}"/>
                  </a:ext>
                </a:extLst>
              </p:cNvPr>
              <p:cNvSpPr/>
              <p:nvPr/>
            </p:nvSpPr>
            <p:spPr>
              <a:xfrm>
                <a:off x="29986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8" name="Rectangle 97">
                <a:extLst>
                  <a:ext uri="{FF2B5EF4-FFF2-40B4-BE49-F238E27FC236}">
                    <a16:creationId xmlns:a16="http://schemas.microsoft.com/office/drawing/2014/main" id="{A4D99602-9A98-EFA5-1F88-694D2AB52DB9}"/>
                  </a:ext>
                </a:extLst>
              </p:cNvPr>
              <p:cNvSpPr/>
              <p:nvPr/>
            </p:nvSpPr>
            <p:spPr>
              <a:xfrm>
                <a:off x="1031385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A841BC1A-A08A-AD2F-E898-5A3FE1FEBE43}"/>
                  </a:ext>
                </a:extLst>
              </p:cNvPr>
              <p:cNvSpPr/>
              <p:nvPr/>
            </p:nvSpPr>
            <p:spPr>
              <a:xfrm>
                <a:off x="1762905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258B3499-3332-CB91-8932-C510EEC58E94}"/>
                  </a:ext>
                </a:extLst>
              </p:cNvPr>
              <p:cNvSpPr/>
              <p:nvPr/>
            </p:nvSpPr>
            <p:spPr>
              <a:xfrm>
                <a:off x="2494424" y="3902388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B2154087-168F-4370-ABF7-882E51CB48A3}"/>
                  </a:ext>
                </a:extLst>
              </p:cNvPr>
              <p:cNvSpPr/>
              <p:nvPr/>
            </p:nvSpPr>
            <p:spPr>
              <a:xfrm>
                <a:off x="3225944" y="3902388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3759E471-B54D-F9B5-4B0D-30993E73AA57}"/>
                </a:ext>
              </a:extLst>
            </p:cNvPr>
            <p:cNvSpPr/>
            <p:nvPr/>
          </p:nvSpPr>
          <p:spPr>
            <a:xfrm>
              <a:off x="8226763" y="4792717"/>
              <a:ext cx="3657599" cy="1152150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35761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32E3789-3C2C-EAB6-875F-F7413FA83D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3764171"/>
              </p:ext>
            </p:extLst>
          </p:nvPr>
        </p:nvGraphicFramePr>
        <p:xfrm>
          <a:off x="2032000" y="719666"/>
          <a:ext cx="3657600" cy="5943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479946024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39710883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6764419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3013150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11524428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2801826943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421786395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9885169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604688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525689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834169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694155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697681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20148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218427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665352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33239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08389959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0325568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771833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915689"/>
                  </a:ext>
                </a:extLst>
              </a:tr>
            </a:tbl>
          </a:graphicData>
        </a:graphic>
      </p:graphicFrame>
      <p:sp>
        <p:nvSpPr>
          <p:cNvPr id="4" name="Arrow: Left-Right 3">
            <a:extLst>
              <a:ext uri="{FF2B5EF4-FFF2-40B4-BE49-F238E27FC236}">
                <a16:creationId xmlns:a16="http://schemas.microsoft.com/office/drawing/2014/main" id="{E429A8F9-4431-DCE6-F96E-EA781EB1C7C1}"/>
              </a:ext>
            </a:extLst>
          </p:cNvPr>
          <p:cNvSpPr/>
          <p:nvPr/>
        </p:nvSpPr>
        <p:spPr>
          <a:xfrm>
            <a:off x="4017317" y="2662989"/>
            <a:ext cx="618851" cy="240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5" name="Arrow: Left-Right 4">
            <a:extLst>
              <a:ext uri="{FF2B5EF4-FFF2-40B4-BE49-F238E27FC236}">
                <a16:creationId xmlns:a16="http://schemas.microsoft.com/office/drawing/2014/main" id="{67C4AA86-8B43-EE60-B6C4-D97FE23B0E8E}"/>
              </a:ext>
            </a:extLst>
          </p:cNvPr>
          <p:cNvSpPr/>
          <p:nvPr/>
        </p:nvSpPr>
        <p:spPr>
          <a:xfrm>
            <a:off x="4458475" y="3571150"/>
            <a:ext cx="618851" cy="240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0853BFB7-AD78-36FF-18B0-92FD2A93C537}"/>
              </a:ext>
            </a:extLst>
          </p:cNvPr>
          <p:cNvSpPr/>
          <p:nvPr/>
        </p:nvSpPr>
        <p:spPr>
          <a:xfrm>
            <a:off x="4017316" y="4022557"/>
            <a:ext cx="618851" cy="240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96ED9AD6-A713-0A5A-A0EE-D102F113CE29}"/>
              </a:ext>
            </a:extLst>
          </p:cNvPr>
          <p:cNvSpPr/>
          <p:nvPr/>
        </p:nvSpPr>
        <p:spPr>
          <a:xfrm>
            <a:off x="4926369" y="4948766"/>
            <a:ext cx="618851" cy="240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DE5E8EAB-C739-FF3B-4664-6D4617FA4311}"/>
              </a:ext>
            </a:extLst>
          </p:cNvPr>
          <p:cNvSpPr/>
          <p:nvPr/>
        </p:nvSpPr>
        <p:spPr>
          <a:xfrm>
            <a:off x="4458474" y="5385913"/>
            <a:ext cx="618851" cy="240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Arrow: Left-Right 8">
            <a:extLst>
              <a:ext uri="{FF2B5EF4-FFF2-40B4-BE49-F238E27FC236}">
                <a16:creationId xmlns:a16="http://schemas.microsoft.com/office/drawing/2014/main" id="{E69E9D4D-F3F3-2F06-3E28-1605308CB3D8}"/>
              </a:ext>
            </a:extLst>
          </p:cNvPr>
          <p:cNvSpPr/>
          <p:nvPr/>
        </p:nvSpPr>
        <p:spPr>
          <a:xfrm>
            <a:off x="4017315" y="5880989"/>
            <a:ext cx="618851" cy="240632"/>
          </a:xfrm>
          <a:prstGeom prst="left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3C66C6-EFA0-52F2-D483-1C5B0B5443B6}"/>
              </a:ext>
            </a:extLst>
          </p:cNvPr>
          <p:cNvSpPr txBox="1"/>
          <p:nvPr/>
        </p:nvSpPr>
        <p:spPr>
          <a:xfrm>
            <a:off x="1556084" y="671540"/>
            <a:ext cx="444352" cy="60462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1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2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3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4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5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6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7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8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9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10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11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12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7156741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92F7D8C6-1BE0-EBEE-E330-A4EEBA5A71E6}"/>
              </a:ext>
            </a:extLst>
          </p:cNvPr>
          <p:cNvGrpSpPr/>
          <p:nvPr/>
        </p:nvGrpSpPr>
        <p:grpSpPr>
          <a:xfrm>
            <a:off x="9995658" y="213257"/>
            <a:ext cx="3657599" cy="5927834"/>
            <a:chOff x="6808763" y="307850"/>
            <a:chExt cx="3657599" cy="5927834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7231D3DD-51A4-A833-C258-2E81A5399F53}"/>
                </a:ext>
              </a:extLst>
            </p:cNvPr>
            <p:cNvGrpSpPr/>
            <p:nvPr/>
          </p:nvGrpSpPr>
          <p:grpSpPr>
            <a:xfrm>
              <a:off x="6808763" y="307850"/>
              <a:ext cx="3657599" cy="2194560"/>
              <a:chOff x="6808763" y="307850"/>
              <a:chExt cx="3657599" cy="219456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A3A93BF5-843C-90D6-8720-C760748A3D62}"/>
                  </a:ext>
                </a:extLst>
              </p:cNvPr>
              <p:cNvSpPr/>
              <p:nvPr/>
            </p:nvSpPr>
            <p:spPr>
              <a:xfrm>
                <a:off x="680876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2D3126-B82B-0D31-8CE9-C393A578F615}"/>
                  </a:ext>
                </a:extLst>
              </p:cNvPr>
              <p:cNvSpPr/>
              <p:nvPr/>
            </p:nvSpPr>
            <p:spPr>
              <a:xfrm>
                <a:off x="7540283" y="30785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5391E55B-B241-7C79-9680-FCD585D53C6E}"/>
                  </a:ext>
                </a:extLst>
              </p:cNvPr>
              <p:cNvSpPr/>
              <p:nvPr/>
            </p:nvSpPr>
            <p:spPr>
              <a:xfrm>
                <a:off x="8271803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7EE299C-96BC-A289-2D75-9CDFBB278EAB}"/>
                  </a:ext>
                </a:extLst>
              </p:cNvPr>
              <p:cNvSpPr/>
              <p:nvPr/>
            </p:nvSpPr>
            <p:spPr>
              <a:xfrm>
                <a:off x="900332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B5A72DE7-0D09-5BBC-D874-5F321354855E}"/>
                  </a:ext>
                </a:extLst>
              </p:cNvPr>
              <p:cNvSpPr/>
              <p:nvPr/>
            </p:nvSpPr>
            <p:spPr>
              <a:xfrm>
                <a:off x="9734842" y="30785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47C3443-A529-BAC7-F0DB-B11581F22E46}"/>
                  </a:ext>
                </a:extLst>
              </p:cNvPr>
              <p:cNvSpPr/>
              <p:nvPr/>
            </p:nvSpPr>
            <p:spPr>
              <a:xfrm>
                <a:off x="6808763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848E75F0-3712-8276-BFC5-651E250D0D52}"/>
                  </a:ext>
                </a:extLst>
              </p:cNvPr>
              <p:cNvSpPr/>
              <p:nvPr/>
            </p:nvSpPr>
            <p:spPr>
              <a:xfrm>
                <a:off x="754028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20D40E6-1C9C-6AD0-049C-C133D1F9D70E}"/>
                  </a:ext>
                </a:extLst>
              </p:cNvPr>
              <p:cNvSpPr/>
              <p:nvPr/>
            </p:nvSpPr>
            <p:spPr>
              <a:xfrm>
                <a:off x="8271803" y="1039370"/>
                <a:ext cx="731520" cy="731520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F625579-E662-0FFB-4C10-B1C02B03B404}"/>
                  </a:ext>
                </a:extLst>
              </p:cNvPr>
              <p:cNvSpPr/>
              <p:nvPr/>
            </p:nvSpPr>
            <p:spPr>
              <a:xfrm>
                <a:off x="900332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2E5A6CEA-4291-6EB3-EDA6-8801BB100CEB}"/>
                  </a:ext>
                </a:extLst>
              </p:cNvPr>
              <p:cNvSpPr/>
              <p:nvPr/>
            </p:nvSpPr>
            <p:spPr>
              <a:xfrm>
                <a:off x="9734842" y="103937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C6D28170-2474-3CE5-7CAC-A34C79DC8FDB}"/>
                  </a:ext>
                </a:extLst>
              </p:cNvPr>
              <p:cNvSpPr/>
              <p:nvPr/>
            </p:nvSpPr>
            <p:spPr>
              <a:xfrm>
                <a:off x="680876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2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4D5539F-F56D-951B-19A1-81E3B23E14ED}"/>
                  </a:ext>
                </a:extLst>
              </p:cNvPr>
              <p:cNvSpPr/>
              <p:nvPr/>
            </p:nvSpPr>
            <p:spPr>
              <a:xfrm>
                <a:off x="7540283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3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B6C5D95-46E0-452A-DCEF-A2F2476BB423}"/>
                  </a:ext>
                </a:extLst>
              </p:cNvPr>
              <p:cNvSpPr/>
              <p:nvPr/>
            </p:nvSpPr>
            <p:spPr>
              <a:xfrm>
                <a:off x="8271803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4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C1CB5F45-BF74-E62A-8EAC-7B2DF8C993B6}"/>
                  </a:ext>
                </a:extLst>
              </p:cNvPr>
              <p:cNvSpPr/>
              <p:nvPr/>
            </p:nvSpPr>
            <p:spPr>
              <a:xfrm>
                <a:off x="9003322" y="1770890"/>
                <a:ext cx="731520" cy="731520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1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BD480A11-3A10-E735-DF44-EAB4B2F8F36E}"/>
                  </a:ext>
                </a:extLst>
              </p:cNvPr>
              <p:cNvSpPr/>
              <p:nvPr/>
            </p:nvSpPr>
            <p:spPr>
              <a:xfrm>
                <a:off x="9734842" y="1770890"/>
                <a:ext cx="731520" cy="731520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b="1" dirty="0">
                    <a:solidFill>
                      <a:schemeClr val="tx1"/>
                    </a:solidFill>
                  </a:rPr>
                  <a:t>5</a:t>
                </a:r>
                <a:endParaRPr lang="en-US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991218D-4D06-9F7B-7697-F08CE77481CC}"/>
                </a:ext>
              </a:extLst>
            </p:cNvPr>
            <p:cNvSpPr/>
            <p:nvPr/>
          </p:nvSpPr>
          <p:spPr>
            <a:xfrm>
              <a:off x="6808763" y="307850"/>
              <a:ext cx="3657599" cy="592783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57340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73BF9AE2-D1F2-F6E9-1754-FA0CB5754825}"/>
              </a:ext>
            </a:extLst>
          </p:cNvPr>
          <p:cNvGrpSpPr/>
          <p:nvPr/>
        </p:nvGrpSpPr>
        <p:grpSpPr>
          <a:xfrm>
            <a:off x="618238" y="2514597"/>
            <a:ext cx="10542337" cy="1828801"/>
            <a:chOff x="618238" y="2514597"/>
            <a:chExt cx="10542337" cy="1828801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3C6E6363-5C14-9C4A-5037-EC4429954EB8}"/>
                </a:ext>
              </a:extLst>
            </p:cNvPr>
            <p:cNvGrpSpPr/>
            <p:nvPr/>
          </p:nvGrpSpPr>
          <p:grpSpPr>
            <a:xfrm>
              <a:off x="618238" y="2514598"/>
              <a:ext cx="1828800" cy="1828800"/>
              <a:chOff x="3385825" y="267657"/>
              <a:chExt cx="5943600" cy="5943600"/>
            </a:xfrm>
          </p:grpSpPr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E19079F4-ECDA-7207-5A5F-F9681AC0488F}"/>
                  </a:ext>
                </a:extLst>
              </p:cNvPr>
              <p:cNvSpPr/>
              <p:nvPr/>
            </p:nvSpPr>
            <p:spPr>
              <a:xfrm>
                <a:off x="3385825" y="267657"/>
                <a:ext cx="5943600" cy="5943600"/>
              </a:xfrm>
              <a:prstGeom prst="roundRect">
                <a:avLst/>
              </a:prstGeom>
              <a:solidFill>
                <a:srgbClr val="FFB2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4" name="Graphic 3" descr="Fish with solid fill">
                <a:extLst>
                  <a:ext uri="{FF2B5EF4-FFF2-40B4-BE49-F238E27FC236}">
                    <a16:creationId xmlns:a16="http://schemas.microsoft.com/office/drawing/2014/main" id="{FFF689A3-0970-C931-9F1B-872B819B0C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14425" y="496257"/>
                <a:ext cx="5486400" cy="5486400"/>
              </a:xfrm>
              <a:prstGeom prst="rect">
                <a:avLst/>
              </a:prstGeom>
              <a:effectLst/>
            </p:spPr>
          </p:pic>
        </p:grp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D6D77CF7-87F6-BB32-06EF-AB8C45BB0DE8}"/>
                </a:ext>
              </a:extLst>
            </p:cNvPr>
            <p:cNvGrpSpPr/>
            <p:nvPr/>
          </p:nvGrpSpPr>
          <p:grpSpPr>
            <a:xfrm>
              <a:off x="2795851" y="2514598"/>
              <a:ext cx="1828800" cy="1828800"/>
              <a:chOff x="3385825" y="267657"/>
              <a:chExt cx="5943600" cy="5943600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6A2B6F49-2B6A-AD6A-C4B4-5C783BBA1894}"/>
                  </a:ext>
                </a:extLst>
              </p:cNvPr>
              <p:cNvSpPr/>
              <p:nvPr/>
            </p:nvSpPr>
            <p:spPr>
              <a:xfrm>
                <a:off x="3385825" y="267657"/>
                <a:ext cx="5943600" cy="5943600"/>
              </a:xfrm>
              <a:prstGeom prst="roundRect">
                <a:avLst/>
              </a:prstGeom>
              <a:solidFill>
                <a:srgbClr val="FFB2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7" name="Graphic 6" descr="Duck with solid fill">
                <a:extLst>
                  <a:ext uri="{FF2B5EF4-FFF2-40B4-BE49-F238E27FC236}">
                    <a16:creationId xmlns:a16="http://schemas.microsoft.com/office/drawing/2014/main" id="{B4F1E42D-1EF6-0673-688D-54B3EE70AF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3614425" y="496257"/>
                <a:ext cx="5486400" cy="5486400"/>
              </a:xfrm>
              <a:prstGeom prst="rect">
                <a:avLst/>
              </a:prstGeom>
              <a:effectLst/>
            </p:spPr>
          </p:pic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60EA0B4-6C24-5EF3-0473-B826915B24E8}"/>
                </a:ext>
              </a:extLst>
            </p:cNvPr>
            <p:cNvGrpSpPr/>
            <p:nvPr/>
          </p:nvGrpSpPr>
          <p:grpSpPr>
            <a:xfrm>
              <a:off x="4973464" y="2514598"/>
              <a:ext cx="1828800" cy="1828800"/>
              <a:chOff x="3385825" y="267657"/>
              <a:chExt cx="5943600" cy="5943600"/>
            </a:xfrm>
          </p:grpSpPr>
          <p:sp>
            <p:nvSpPr>
              <p:cNvPr id="9" name="Rectangle: Rounded Corners 8">
                <a:extLst>
                  <a:ext uri="{FF2B5EF4-FFF2-40B4-BE49-F238E27FC236}">
                    <a16:creationId xmlns:a16="http://schemas.microsoft.com/office/drawing/2014/main" id="{F5B2BB39-0566-D830-E31C-182903837DFD}"/>
                  </a:ext>
                </a:extLst>
              </p:cNvPr>
              <p:cNvSpPr/>
              <p:nvPr/>
            </p:nvSpPr>
            <p:spPr>
              <a:xfrm>
                <a:off x="3385825" y="267657"/>
                <a:ext cx="5943600" cy="5943600"/>
              </a:xfrm>
              <a:prstGeom prst="roundRect">
                <a:avLst/>
              </a:prstGeom>
              <a:solidFill>
                <a:srgbClr val="FFB2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" name="Graphic 9" descr="Elephant with solid fill">
                <a:extLst>
                  <a:ext uri="{FF2B5EF4-FFF2-40B4-BE49-F238E27FC236}">
                    <a16:creationId xmlns:a16="http://schemas.microsoft.com/office/drawing/2014/main" id="{4938618C-6738-FD56-A54A-C341174020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614425" y="496257"/>
                <a:ext cx="5486400" cy="5486400"/>
              </a:xfrm>
              <a:prstGeom prst="rect">
                <a:avLst/>
              </a:prstGeom>
            </p:spPr>
          </p:pic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3EB0E4A-42E7-BB19-5DF2-52989FC3FCAA}"/>
                </a:ext>
              </a:extLst>
            </p:cNvPr>
            <p:cNvGrpSpPr/>
            <p:nvPr/>
          </p:nvGrpSpPr>
          <p:grpSpPr>
            <a:xfrm>
              <a:off x="7151077" y="2514598"/>
              <a:ext cx="1828800" cy="1828800"/>
              <a:chOff x="3385825" y="267657"/>
              <a:chExt cx="5943600" cy="5943600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CED3CF60-DE21-E40F-9505-21367D1F4727}"/>
                  </a:ext>
                </a:extLst>
              </p:cNvPr>
              <p:cNvSpPr/>
              <p:nvPr/>
            </p:nvSpPr>
            <p:spPr>
              <a:xfrm>
                <a:off x="3385825" y="267657"/>
                <a:ext cx="5943600" cy="5943600"/>
              </a:xfrm>
              <a:prstGeom prst="roundRect">
                <a:avLst/>
              </a:prstGeom>
              <a:solidFill>
                <a:srgbClr val="FFB2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3" name="Graphic 12" descr="Hummingbird with solid fill">
                <a:extLst>
                  <a:ext uri="{FF2B5EF4-FFF2-40B4-BE49-F238E27FC236}">
                    <a16:creationId xmlns:a16="http://schemas.microsoft.com/office/drawing/2014/main" id="{21410877-CA20-5E7C-A1F2-26B351DBA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614425" y="496257"/>
                <a:ext cx="5486400" cy="5486400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6DD726BC-416F-5479-B434-3D0E7BCEA328}"/>
                </a:ext>
              </a:extLst>
            </p:cNvPr>
            <p:cNvGrpSpPr/>
            <p:nvPr/>
          </p:nvGrpSpPr>
          <p:grpSpPr>
            <a:xfrm>
              <a:off x="9331775" y="2514597"/>
              <a:ext cx="1828800" cy="1828800"/>
              <a:chOff x="3385825" y="267657"/>
              <a:chExt cx="5943600" cy="5943600"/>
            </a:xfrm>
          </p:grpSpPr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24C2B51-201F-18F8-1725-646A5D42A53D}"/>
                  </a:ext>
                </a:extLst>
              </p:cNvPr>
              <p:cNvSpPr/>
              <p:nvPr/>
            </p:nvSpPr>
            <p:spPr>
              <a:xfrm>
                <a:off x="3385825" y="267657"/>
                <a:ext cx="5943600" cy="5943600"/>
              </a:xfrm>
              <a:prstGeom prst="roundRect">
                <a:avLst/>
              </a:prstGeom>
              <a:solidFill>
                <a:srgbClr val="FFB207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6" name="Graphic 15" descr="Turtle with solid fill">
                <a:extLst>
                  <a:ext uri="{FF2B5EF4-FFF2-40B4-BE49-F238E27FC236}">
                    <a16:creationId xmlns:a16="http://schemas.microsoft.com/office/drawing/2014/main" id="{0F79D24B-E226-D533-4206-E5E50D105F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p:blipFill>
            <p:spPr>
              <a:xfrm>
                <a:off x="3614425" y="496257"/>
                <a:ext cx="5486400" cy="54864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6010549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099BB70-8224-74D1-9270-8ADD1E30F6D8}"/>
              </a:ext>
            </a:extLst>
          </p:cNvPr>
          <p:cNvGrpSpPr/>
          <p:nvPr/>
        </p:nvGrpSpPr>
        <p:grpSpPr>
          <a:xfrm>
            <a:off x="1969007" y="327947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0A55EDD-17A6-8A8D-BF0A-A6C4D159F56F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Graphic 3" descr="Fish with solid fill">
              <a:extLst>
                <a:ext uri="{FF2B5EF4-FFF2-40B4-BE49-F238E27FC236}">
                  <a16:creationId xmlns:a16="http://schemas.microsoft.com/office/drawing/2014/main" id="{776152F5-52AD-9767-0482-B408FBD1AA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14425" y="496257"/>
              <a:ext cx="5486400" cy="548640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1589349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0EAB49A-36EF-2FB3-2BA2-046C4D4BD2EF}"/>
              </a:ext>
            </a:extLst>
          </p:cNvPr>
          <p:cNvGrpSpPr/>
          <p:nvPr/>
        </p:nvGrpSpPr>
        <p:grpSpPr>
          <a:xfrm>
            <a:off x="2280506" y="337995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60A55EDD-17A6-8A8D-BF0A-A6C4D159F56F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Graphic 5" descr="Duck with solid fill">
              <a:extLst>
                <a:ext uri="{FF2B5EF4-FFF2-40B4-BE49-F238E27FC236}">
                  <a16:creationId xmlns:a16="http://schemas.microsoft.com/office/drawing/2014/main" id="{82387986-5B99-C947-7C06-2E6A7A397B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3614425" y="496257"/>
              <a:ext cx="5486400" cy="5486400"/>
            </a:xfrm>
            <a:prstGeom prst="rect">
              <a:avLst/>
            </a:prstGeom>
            <a:effectLst/>
          </p:spPr>
        </p:pic>
      </p:grpSp>
    </p:spTree>
    <p:extLst>
      <p:ext uri="{BB962C8B-B14F-4D97-AF65-F5344CB8AC3E}">
        <p14:creationId xmlns:p14="http://schemas.microsoft.com/office/powerpoint/2010/main" val="29318002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AF6A4EFA-F66E-145E-9CC3-E8D7765C3FF4}"/>
              </a:ext>
            </a:extLst>
          </p:cNvPr>
          <p:cNvGrpSpPr/>
          <p:nvPr/>
        </p:nvGrpSpPr>
        <p:grpSpPr>
          <a:xfrm>
            <a:off x="3385825" y="267657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09902AA-4369-593F-7A01-CCA159F9A5B7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" name="Graphic 5" descr="Elephant with solid fill">
              <a:extLst>
                <a:ext uri="{FF2B5EF4-FFF2-40B4-BE49-F238E27FC236}">
                  <a16:creationId xmlns:a16="http://schemas.microsoft.com/office/drawing/2014/main" id="{8DB8275E-0763-6ECC-4EE8-6D1646629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14425" y="496257"/>
              <a:ext cx="5486400" cy="548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41077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E061B02-F15C-2687-A38F-552AA5697721}"/>
              </a:ext>
            </a:extLst>
          </p:cNvPr>
          <p:cNvGrpSpPr/>
          <p:nvPr/>
        </p:nvGrpSpPr>
        <p:grpSpPr>
          <a:xfrm>
            <a:off x="3385825" y="267657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8C1B9E0A-C95B-709F-BF77-349DFA911E8D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10" name="Graphic 9" descr="Hummingbird with solid fill">
              <a:extLst>
                <a:ext uri="{FF2B5EF4-FFF2-40B4-BE49-F238E27FC236}">
                  <a16:creationId xmlns:a16="http://schemas.microsoft.com/office/drawing/2014/main" id="{E2F54C48-EC17-D0B2-4AD3-25F46370027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14425" y="496257"/>
              <a:ext cx="5486400" cy="548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43659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EFA7665F-75AA-D268-11D5-7D4F7BBC3A39}"/>
              </a:ext>
            </a:extLst>
          </p:cNvPr>
          <p:cNvGrpSpPr/>
          <p:nvPr/>
        </p:nvGrpSpPr>
        <p:grpSpPr>
          <a:xfrm>
            <a:off x="3947923" y="208048"/>
            <a:ext cx="5943599" cy="5943599"/>
            <a:chOff x="4597527" y="825246"/>
            <a:chExt cx="2340864" cy="2340864"/>
          </a:xfrm>
          <a:solidFill>
            <a:schemeClr val="accent1">
              <a:lumMod val="50000"/>
            </a:schemeClr>
          </a:solidFill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A0F599A-5DE0-B006-D95C-F8EF2EDABE06}"/>
                </a:ext>
              </a:extLst>
            </p:cNvPr>
            <p:cNvSpPr/>
            <p:nvPr/>
          </p:nvSpPr>
          <p:spPr>
            <a:xfrm>
              <a:off x="6600063" y="825246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9E77BD7-CC70-F4EA-4994-F913B151C760}"/>
                </a:ext>
              </a:extLst>
            </p:cNvPr>
            <p:cNvSpPr/>
            <p:nvPr/>
          </p:nvSpPr>
          <p:spPr>
            <a:xfrm>
              <a:off x="6600063" y="2827782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EB2A157-2289-160C-FBE4-B9733585F3D0}"/>
                </a:ext>
              </a:extLst>
            </p:cNvPr>
            <p:cNvSpPr/>
            <p:nvPr/>
          </p:nvSpPr>
          <p:spPr>
            <a:xfrm>
              <a:off x="4597527" y="2827782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94334CC-9BDF-F453-F6F7-5E09FC518B04}"/>
                </a:ext>
              </a:extLst>
            </p:cNvPr>
            <p:cNvSpPr/>
            <p:nvPr/>
          </p:nvSpPr>
          <p:spPr>
            <a:xfrm>
              <a:off x="4597527" y="825246"/>
              <a:ext cx="338328" cy="338328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lowchart: Connector 27">
              <a:extLst>
                <a:ext uri="{FF2B5EF4-FFF2-40B4-BE49-F238E27FC236}">
                  <a16:creationId xmlns:a16="http://schemas.microsoft.com/office/drawing/2014/main" id="{BC6850A7-8B75-F862-0FAC-A0AED9F78CCA}"/>
                </a:ext>
              </a:extLst>
            </p:cNvPr>
            <p:cNvSpPr/>
            <p:nvPr/>
          </p:nvSpPr>
          <p:spPr>
            <a:xfrm>
              <a:off x="4597527" y="825246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51253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6B297EF-B7C8-1869-97F5-CCFB3490E1D1}"/>
              </a:ext>
            </a:extLst>
          </p:cNvPr>
          <p:cNvGrpSpPr/>
          <p:nvPr/>
        </p:nvGrpSpPr>
        <p:grpSpPr>
          <a:xfrm>
            <a:off x="3385825" y="267657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A15530EC-F7EB-0AB6-D6D2-81F3648543EE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8" name="Graphic 7" descr="Giraffe with solid fill">
              <a:extLst>
                <a:ext uri="{FF2B5EF4-FFF2-40B4-BE49-F238E27FC236}">
                  <a16:creationId xmlns:a16="http://schemas.microsoft.com/office/drawing/2014/main" id="{AC7AB32F-89F4-6C40-0375-224A25FB5C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14425" y="424543"/>
              <a:ext cx="5486400" cy="548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41548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B4AF1015-3A3A-84C6-4711-0D5528717944}"/>
              </a:ext>
            </a:extLst>
          </p:cNvPr>
          <p:cNvGrpSpPr/>
          <p:nvPr/>
        </p:nvGrpSpPr>
        <p:grpSpPr>
          <a:xfrm>
            <a:off x="4842836" y="227463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1B2EF39F-9431-4EB9-84D8-F2AF4FABF28A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Graphic 3" descr="Turtle with solid fill">
              <a:extLst>
                <a:ext uri="{FF2B5EF4-FFF2-40B4-BE49-F238E27FC236}">
                  <a16:creationId xmlns:a16="http://schemas.microsoft.com/office/drawing/2014/main" id="{61D9DC96-AC47-C664-5434-0DD852124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14425" y="496257"/>
              <a:ext cx="5486400" cy="54864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73291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37F0CC0-E215-5AB8-8EBF-DE0FF995D657}"/>
              </a:ext>
            </a:extLst>
          </p:cNvPr>
          <p:cNvGrpSpPr/>
          <p:nvPr/>
        </p:nvGrpSpPr>
        <p:grpSpPr>
          <a:xfrm>
            <a:off x="3385825" y="267657"/>
            <a:ext cx="5943600" cy="5943600"/>
            <a:chOff x="3385825" y="267657"/>
            <a:chExt cx="5943600" cy="5943600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552E8FE8-C3A1-6799-11FC-02DFAC78F7AD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Graphic 3" descr="Cat with solid fill">
              <a:extLst>
                <a:ext uri="{FF2B5EF4-FFF2-40B4-BE49-F238E27FC236}">
                  <a16:creationId xmlns:a16="http://schemas.microsoft.com/office/drawing/2014/main" id="{46C2A6DD-6472-134A-D0AF-D17382F41C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85825" y="267657"/>
              <a:ext cx="5943600" cy="5943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281632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0E2B155F-E4B1-B902-D901-D63D5CEE850F}"/>
              </a:ext>
            </a:extLst>
          </p:cNvPr>
          <p:cNvGrpSpPr/>
          <p:nvPr/>
        </p:nvGrpSpPr>
        <p:grpSpPr>
          <a:xfrm>
            <a:off x="3385824" y="267656"/>
            <a:ext cx="5943601" cy="5943601"/>
            <a:chOff x="3385824" y="267656"/>
            <a:chExt cx="5943601" cy="594360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9E6DF338-6B6C-94B8-8D4C-CE8D12F57AAD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Graphic 3" descr="Crab with solid fill">
              <a:extLst>
                <a:ext uri="{FF2B5EF4-FFF2-40B4-BE49-F238E27FC236}">
                  <a16:creationId xmlns:a16="http://schemas.microsoft.com/office/drawing/2014/main" id="{EA636336-E8B2-E248-BA42-F4B161ACF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85824" y="267656"/>
              <a:ext cx="5943599" cy="5943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790866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B0CA300-8E9D-9EEC-9DD7-0AF1E847B383}"/>
              </a:ext>
            </a:extLst>
          </p:cNvPr>
          <p:cNvGrpSpPr/>
          <p:nvPr/>
        </p:nvGrpSpPr>
        <p:grpSpPr>
          <a:xfrm>
            <a:off x="3385824" y="267656"/>
            <a:ext cx="5943601" cy="5943601"/>
            <a:chOff x="3385824" y="267656"/>
            <a:chExt cx="5943601" cy="594360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F86636AD-A74C-1B96-ADEC-CBA334C41DF7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Graphic 3" descr="Owl with solid fill">
              <a:extLst>
                <a:ext uri="{FF2B5EF4-FFF2-40B4-BE49-F238E27FC236}">
                  <a16:creationId xmlns:a16="http://schemas.microsoft.com/office/drawing/2014/main" id="{71E88952-35ED-CADC-0F65-6979EB699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85824" y="267656"/>
              <a:ext cx="5943599" cy="5943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65885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48AF5DAD-F82D-D556-852C-74C9D0EFB724}"/>
              </a:ext>
            </a:extLst>
          </p:cNvPr>
          <p:cNvGrpSpPr/>
          <p:nvPr/>
        </p:nvGrpSpPr>
        <p:grpSpPr>
          <a:xfrm>
            <a:off x="3385824" y="267656"/>
            <a:ext cx="5943601" cy="5943601"/>
            <a:chOff x="3385824" y="267656"/>
            <a:chExt cx="5943601" cy="5943601"/>
          </a:xfrm>
        </p:grpSpPr>
        <p:sp>
          <p:nvSpPr>
            <p:cNvPr id="2" name="Rectangle: Rounded Corners 1">
              <a:extLst>
                <a:ext uri="{FF2B5EF4-FFF2-40B4-BE49-F238E27FC236}">
                  <a16:creationId xmlns:a16="http://schemas.microsoft.com/office/drawing/2014/main" id="{71B80B56-C2BF-5D39-0F5B-FAD6BBEF0513}"/>
                </a:ext>
              </a:extLst>
            </p:cNvPr>
            <p:cNvSpPr/>
            <p:nvPr/>
          </p:nvSpPr>
          <p:spPr>
            <a:xfrm>
              <a:off x="3385825" y="267657"/>
              <a:ext cx="5943600" cy="5943600"/>
            </a:xfrm>
            <a:prstGeom prst="roundRect">
              <a:avLst/>
            </a:prstGeom>
            <a:solidFill>
              <a:srgbClr val="FFB20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" name="Graphic 3" descr="Butterfly with solid fill">
              <a:extLst>
                <a:ext uri="{FF2B5EF4-FFF2-40B4-BE49-F238E27FC236}">
                  <a16:creationId xmlns:a16="http://schemas.microsoft.com/office/drawing/2014/main" id="{442C6020-46E2-F92E-CEE3-6F98D1FB04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385824" y="267656"/>
              <a:ext cx="5943599" cy="5943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336936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2B9ED766-6A0E-4BD8-9A1A-6F52BE664EBE}"/>
              </a:ext>
            </a:extLst>
          </p:cNvPr>
          <p:cNvSpPr/>
          <p:nvPr/>
        </p:nvSpPr>
        <p:spPr>
          <a:xfrm>
            <a:off x="9407567" y="770431"/>
            <a:ext cx="1828800" cy="4521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335836D-195A-0A3D-394B-91A796EE4AD5}"/>
              </a:ext>
            </a:extLst>
          </p:cNvPr>
          <p:cNvGrpSpPr/>
          <p:nvPr/>
        </p:nvGrpSpPr>
        <p:grpSpPr>
          <a:xfrm>
            <a:off x="1831729" y="1688962"/>
            <a:ext cx="6160192" cy="1841860"/>
            <a:chOff x="1831729" y="1688962"/>
            <a:chExt cx="6160192" cy="1841860"/>
          </a:xfrm>
        </p:grpSpPr>
        <p:sp>
          <p:nvSpPr>
            <p:cNvPr id="3" name="Flowchart: Alternate Process 2">
              <a:extLst>
                <a:ext uri="{FF2B5EF4-FFF2-40B4-BE49-F238E27FC236}">
                  <a16:creationId xmlns:a16="http://schemas.microsoft.com/office/drawing/2014/main" id="{9CB08B62-6E8F-E774-6E85-C77961F75D23}"/>
                </a:ext>
              </a:extLst>
            </p:cNvPr>
            <p:cNvSpPr/>
            <p:nvPr/>
          </p:nvSpPr>
          <p:spPr>
            <a:xfrm>
              <a:off x="2170443" y="2682910"/>
              <a:ext cx="5486400" cy="274320"/>
            </a:xfrm>
            <a:prstGeom prst="flowChartAlternateProcess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4621168-D725-AC34-F2E0-DA6AE905990D}"/>
                </a:ext>
              </a:extLst>
            </p:cNvPr>
            <p:cNvSpPr txBox="1"/>
            <p:nvPr/>
          </p:nvSpPr>
          <p:spPr>
            <a:xfrm>
              <a:off x="1831729" y="3133077"/>
              <a:ext cx="6806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Least</a:t>
              </a:r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A77D504-D32D-5464-1716-2EA5D05B8DC3}"/>
                </a:ext>
              </a:extLst>
            </p:cNvPr>
            <p:cNvCxnSpPr/>
            <p:nvPr/>
          </p:nvCxnSpPr>
          <p:spPr>
            <a:xfrm>
              <a:off x="2170443" y="2481943"/>
              <a:ext cx="0" cy="592853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B8ED0AF5-C6E5-A181-FC71-C6F3649F9D21}"/>
                </a:ext>
              </a:extLst>
            </p:cNvPr>
            <p:cNvGrpSpPr/>
            <p:nvPr/>
          </p:nvGrpSpPr>
          <p:grpSpPr>
            <a:xfrm>
              <a:off x="5494137" y="2481943"/>
              <a:ext cx="700961" cy="1023759"/>
              <a:chOff x="9451418" y="2507063"/>
              <a:chExt cx="700961" cy="1023759"/>
            </a:xfrm>
          </p:grpSpPr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31D8D67-812F-FEB8-F3FF-81CD1D4DEDE2}"/>
                  </a:ext>
                </a:extLst>
              </p:cNvPr>
              <p:cNvSpPr txBox="1"/>
              <p:nvPr/>
            </p:nvSpPr>
            <p:spPr>
              <a:xfrm>
                <a:off x="9451418" y="3161490"/>
                <a:ext cx="700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Fairly</a:t>
                </a:r>
              </a:p>
            </p:txBody>
          </p: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B6EA61A2-A115-E277-18CF-7F4717E4C38F}"/>
                  </a:ext>
                </a:extLst>
              </p:cNvPr>
              <p:cNvCxnSpPr/>
              <p:nvPr/>
            </p:nvCxnSpPr>
            <p:spPr>
              <a:xfrm>
                <a:off x="9785324" y="2507063"/>
                <a:ext cx="0" cy="59285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936AF8CF-98FC-DE4A-BEF8-177B57934CBB}"/>
                </a:ext>
              </a:extLst>
            </p:cNvPr>
            <p:cNvGrpSpPr/>
            <p:nvPr/>
          </p:nvGrpSpPr>
          <p:grpSpPr>
            <a:xfrm>
              <a:off x="3439282" y="2481943"/>
              <a:ext cx="1138004" cy="1020466"/>
              <a:chOff x="9225363" y="2507063"/>
              <a:chExt cx="1138004" cy="1020466"/>
            </a:xfrm>
          </p:grpSpPr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95FDE3-4916-8036-AD57-C1E4358A63D1}"/>
                  </a:ext>
                </a:extLst>
              </p:cNvPr>
              <p:cNvSpPr txBox="1"/>
              <p:nvPr/>
            </p:nvSpPr>
            <p:spPr>
              <a:xfrm>
                <a:off x="9225363" y="3158197"/>
                <a:ext cx="11380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Somehow</a:t>
                </a:r>
              </a:p>
            </p:txBody>
          </p: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0B2F553-1EF5-0772-BAE7-04D3FDA25DF1}"/>
                  </a:ext>
                </a:extLst>
              </p:cNvPr>
              <p:cNvCxnSpPr/>
              <p:nvPr/>
            </p:nvCxnSpPr>
            <p:spPr>
              <a:xfrm>
                <a:off x="9785324" y="2507063"/>
                <a:ext cx="0" cy="59285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D5B53119-6D32-E25E-ED12-37DAC8BF327F}"/>
                </a:ext>
              </a:extLst>
            </p:cNvPr>
            <p:cNvGrpSpPr/>
            <p:nvPr/>
          </p:nvGrpSpPr>
          <p:grpSpPr>
            <a:xfrm>
              <a:off x="7312889" y="2507063"/>
              <a:ext cx="679032" cy="1023759"/>
              <a:chOff x="9451418" y="2507063"/>
              <a:chExt cx="679032" cy="102375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0CBA9CC-52BE-B635-4FB7-D696EFFE6BE2}"/>
                  </a:ext>
                </a:extLst>
              </p:cNvPr>
              <p:cNvSpPr txBox="1"/>
              <p:nvPr/>
            </p:nvSpPr>
            <p:spPr>
              <a:xfrm>
                <a:off x="9451418" y="3161490"/>
                <a:ext cx="6790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Most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E4E3B1A4-AB93-2EE0-A207-0A6C9A9C3181}"/>
                  </a:ext>
                </a:extLst>
              </p:cNvPr>
              <p:cNvCxnSpPr/>
              <p:nvPr/>
            </p:nvCxnSpPr>
            <p:spPr>
              <a:xfrm>
                <a:off x="9785324" y="2507063"/>
                <a:ext cx="0" cy="592853"/>
              </a:xfrm>
              <a:prstGeom prst="line">
                <a:avLst/>
              </a:prstGeom>
              <a:ln w="28575"/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E8F9DC2-DF25-A894-13CD-DDB6AC3E36EC}"/>
                </a:ext>
              </a:extLst>
            </p:cNvPr>
            <p:cNvSpPr txBox="1"/>
            <p:nvPr/>
          </p:nvSpPr>
          <p:spPr>
            <a:xfrm>
              <a:off x="3241103" y="1688962"/>
              <a:ext cx="35137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Scale of Out-of-Order-ness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63180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2262F5ED-4229-C261-0595-DD8F617138B8}"/>
              </a:ext>
            </a:extLst>
          </p:cNvPr>
          <p:cNvGrpSpPr/>
          <p:nvPr/>
        </p:nvGrpSpPr>
        <p:grpSpPr>
          <a:xfrm>
            <a:off x="4511341" y="457200"/>
            <a:ext cx="5943600" cy="5943600"/>
            <a:chOff x="8176260" y="825246"/>
            <a:chExt cx="2340864" cy="2340864"/>
          </a:xfrm>
          <a:solidFill>
            <a:schemeClr val="accent1">
              <a:lumMod val="50000"/>
            </a:schemeClr>
          </a:solidFill>
        </p:grpSpPr>
        <p:sp>
          <p:nvSpPr>
            <p:cNvPr id="29" name="Flowchart: Connector 28">
              <a:extLst>
                <a:ext uri="{FF2B5EF4-FFF2-40B4-BE49-F238E27FC236}">
                  <a16:creationId xmlns:a16="http://schemas.microsoft.com/office/drawing/2014/main" id="{67C1C26D-7D09-DBC0-550E-102CA46AA1CD}"/>
                </a:ext>
              </a:extLst>
            </p:cNvPr>
            <p:cNvSpPr/>
            <p:nvPr/>
          </p:nvSpPr>
          <p:spPr>
            <a:xfrm>
              <a:off x="8176260" y="825246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Block Arc 29">
              <a:extLst>
                <a:ext uri="{FF2B5EF4-FFF2-40B4-BE49-F238E27FC236}">
                  <a16:creationId xmlns:a16="http://schemas.microsoft.com/office/drawing/2014/main" id="{F1ED31C9-9C6A-A525-9F75-97CD8EE9BBC8}"/>
                </a:ext>
              </a:extLst>
            </p:cNvPr>
            <p:cNvSpPr/>
            <p:nvPr/>
          </p:nvSpPr>
          <p:spPr>
            <a:xfrm>
              <a:off x="8454390" y="1018794"/>
              <a:ext cx="1784604" cy="1784604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1" name="Block Arc 30">
              <a:extLst>
                <a:ext uri="{FF2B5EF4-FFF2-40B4-BE49-F238E27FC236}">
                  <a16:creationId xmlns:a16="http://schemas.microsoft.com/office/drawing/2014/main" id="{DD20D008-6A93-348E-13B5-ED70F2561371}"/>
                </a:ext>
              </a:extLst>
            </p:cNvPr>
            <p:cNvSpPr/>
            <p:nvPr/>
          </p:nvSpPr>
          <p:spPr>
            <a:xfrm rot="10800000">
              <a:off x="8454390" y="1200150"/>
              <a:ext cx="1784604" cy="1784604"/>
            </a:xfrm>
            <a:prstGeom prst="blockArc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039480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8CE8CD1A-7FCD-37BC-C425-6F1FE2E23F2F}"/>
              </a:ext>
            </a:extLst>
          </p:cNvPr>
          <p:cNvGrpSpPr/>
          <p:nvPr/>
        </p:nvGrpSpPr>
        <p:grpSpPr>
          <a:xfrm>
            <a:off x="4511341" y="309648"/>
            <a:ext cx="5943600" cy="5943600"/>
            <a:chOff x="928116" y="4102606"/>
            <a:chExt cx="2340864" cy="2340864"/>
          </a:xfrm>
        </p:grpSpPr>
        <p:sp>
          <p:nvSpPr>
            <p:cNvPr id="26" name="Flowchart: Connector 25">
              <a:extLst>
                <a:ext uri="{FF2B5EF4-FFF2-40B4-BE49-F238E27FC236}">
                  <a16:creationId xmlns:a16="http://schemas.microsoft.com/office/drawing/2014/main" id="{377E1E5C-CF65-A0DE-FA4F-9D65BF0110A8}"/>
                </a:ext>
              </a:extLst>
            </p:cNvPr>
            <p:cNvSpPr/>
            <p:nvPr/>
          </p:nvSpPr>
          <p:spPr>
            <a:xfrm>
              <a:off x="928116" y="4102606"/>
              <a:ext cx="2340864" cy="2340864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1A7C79B6-58BC-78D0-AFE9-4DF158AD1517}"/>
                </a:ext>
              </a:extLst>
            </p:cNvPr>
            <p:cNvSpPr/>
            <p:nvPr/>
          </p:nvSpPr>
          <p:spPr>
            <a:xfrm>
              <a:off x="1953006" y="5119876"/>
              <a:ext cx="1137666" cy="113766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51582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>
            <a:extLst>
              <a:ext uri="{FF2B5EF4-FFF2-40B4-BE49-F238E27FC236}">
                <a16:creationId xmlns:a16="http://schemas.microsoft.com/office/drawing/2014/main" id="{5BDE9C29-EF9E-1215-E120-B3FD98E8454E}"/>
              </a:ext>
            </a:extLst>
          </p:cNvPr>
          <p:cNvGrpSpPr/>
          <p:nvPr/>
        </p:nvGrpSpPr>
        <p:grpSpPr>
          <a:xfrm>
            <a:off x="4511341" y="-360218"/>
            <a:ext cx="6062330" cy="8106531"/>
            <a:chOff x="4618482" y="3669980"/>
            <a:chExt cx="2393443" cy="3200505"/>
          </a:xfrm>
        </p:grpSpPr>
        <p:sp>
          <p:nvSpPr>
            <p:cNvPr id="20" name="Flowchart: Connector 19">
              <a:extLst>
                <a:ext uri="{FF2B5EF4-FFF2-40B4-BE49-F238E27FC236}">
                  <a16:creationId xmlns:a16="http://schemas.microsoft.com/office/drawing/2014/main" id="{EEAF450C-0170-641B-C02A-B8FFCE83F5AB}"/>
                </a:ext>
              </a:extLst>
            </p:cNvPr>
            <p:cNvSpPr/>
            <p:nvPr/>
          </p:nvSpPr>
          <p:spPr>
            <a:xfrm>
              <a:off x="4618482" y="4102608"/>
              <a:ext cx="2340864" cy="2340864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Equals 20">
              <a:extLst>
                <a:ext uri="{FF2B5EF4-FFF2-40B4-BE49-F238E27FC236}">
                  <a16:creationId xmlns:a16="http://schemas.microsoft.com/office/drawing/2014/main" id="{31137EDC-AE3F-9A21-C325-AAACE1BB7EAC}"/>
                </a:ext>
              </a:extLst>
            </p:cNvPr>
            <p:cNvSpPr/>
            <p:nvPr/>
          </p:nvSpPr>
          <p:spPr>
            <a:xfrm rot="16200000">
              <a:off x="4171136" y="4810747"/>
              <a:ext cx="3200505" cy="918972"/>
            </a:xfrm>
            <a:prstGeom prst="mathEqual">
              <a:avLst>
                <a:gd name="adj1" fmla="val 23520"/>
                <a:gd name="adj2" fmla="val 197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5" name="Equals 24">
              <a:extLst>
                <a:ext uri="{FF2B5EF4-FFF2-40B4-BE49-F238E27FC236}">
                  <a16:creationId xmlns:a16="http://schemas.microsoft.com/office/drawing/2014/main" id="{F44F5CFA-16C7-0BEF-4779-2C32C8A94EA8}"/>
                </a:ext>
              </a:extLst>
            </p:cNvPr>
            <p:cNvSpPr/>
            <p:nvPr/>
          </p:nvSpPr>
          <p:spPr>
            <a:xfrm rot="16200000">
              <a:off x="4952187" y="4810746"/>
              <a:ext cx="3200504" cy="918972"/>
            </a:xfrm>
            <a:prstGeom prst="mathEqual">
              <a:avLst>
                <a:gd name="adj1" fmla="val 23520"/>
                <a:gd name="adj2" fmla="val 19720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59827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A6C09153-D419-677C-7433-34C166A1C2F5}"/>
              </a:ext>
            </a:extLst>
          </p:cNvPr>
          <p:cNvGrpSpPr/>
          <p:nvPr/>
        </p:nvGrpSpPr>
        <p:grpSpPr>
          <a:xfrm>
            <a:off x="2340796" y="307850"/>
            <a:ext cx="5943600" cy="5943600"/>
            <a:chOff x="8035290" y="4102607"/>
            <a:chExt cx="2340864" cy="2340864"/>
          </a:xfrm>
          <a:solidFill>
            <a:schemeClr val="accent1">
              <a:lumMod val="50000"/>
            </a:schemeClr>
          </a:solidFill>
        </p:grpSpPr>
        <p:sp>
          <p:nvSpPr>
            <p:cNvPr id="23" name="Flowchart: Connector 22">
              <a:extLst>
                <a:ext uri="{FF2B5EF4-FFF2-40B4-BE49-F238E27FC236}">
                  <a16:creationId xmlns:a16="http://schemas.microsoft.com/office/drawing/2014/main" id="{3E736CDB-B47D-F321-0FFA-6BB0986D4999}"/>
                </a:ext>
              </a:extLst>
            </p:cNvPr>
            <p:cNvSpPr/>
            <p:nvPr/>
          </p:nvSpPr>
          <p:spPr>
            <a:xfrm>
              <a:off x="8035290" y="4102607"/>
              <a:ext cx="2340864" cy="2340864"/>
            </a:xfrm>
            <a:prstGeom prst="flowChartConnector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lowchart: Collate 31">
              <a:extLst>
                <a:ext uri="{FF2B5EF4-FFF2-40B4-BE49-F238E27FC236}">
                  <a16:creationId xmlns:a16="http://schemas.microsoft.com/office/drawing/2014/main" id="{EB5D5ACB-C867-E79E-3CB3-E892FE746C03}"/>
                </a:ext>
              </a:extLst>
            </p:cNvPr>
            <p:cNvSpPr/>
            <p:nvPr/>
          </p:nvSpPr>
          <p:spPr>
            <a:xfrm>
              <a:off x="8782810" y="4460745"/>
              <a:ext cx="812293" cy="1624586"/>
            </a:xfrm>
            <a:prstGeom prst="flowChartCollat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0256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23F179EC-5B5A-721F-1747-AA8D2B91861B}"/>
              </a:ext>
            </a:extLst>
          </p:cNvPr>
          <p:cNvGrpSpPr/>
          <p:nvPr/>
        </p:nvGrpSpPr>
        <p:grpSpPr>
          <a:xfrm>
            <a:off x="2183131" y="372640"/>
            <a:ext cx="5943599" cy="5943599"/>
            <a:chOff x="2183131" y="372640"/>
            <a:chExt cx="5943599" cy="5943599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F8794A50-53B0-AFF4-2C7B-6D930BDB52C6}"/>
                </a:ext>
              </a:extLst>
            </p:cNvPr>
            <p:cNvSpPr/>
            <p:nvPr/>
          </p:nvSpPr>
          <p:spPr>
            <a:xfrm>
              <a:off x="2183131" y="372640"/>
              <a:ext cx="5943599" cy="5943599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Star: 5 Points 3">
              <a:extLst>
                <a:ext uri="{FF2B5EF4-FFF2-40B4-BE49-F238E27FC236}">
                  <a16:creationId xmlns:a16="http://schemas.microsoft.com/office/drawing/2014/main" id="{A0823ACD-283A-626D-19B6-722FF0E4DFA0}"/>
                </a:ext>
              </a:extLst>
            </p:cNvPr>
            <p:cNvSpPr/>
            <p:nvPr/>
          </p:nvSpPr>
          <p:spPr>
            <a:xfrm>
              <a:off x="2442602" y="372640"/>
              <a:ext cx="5412094" cy="5412094"/>
            </a:xfrm>
            <a:prstGeom prst="star5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380855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76C67CAB-6082-E3F0-3EA6-3577CCEFDFC1}"/>
              </a:ext>
            </a:extLst>
          </p:cNvPr>
          <p:cNvGrpSpPr/>
          <p:nvPr/>
        </p:nvGrpSpPr>
        <p:grpSpPr>
          <a:xfrm>
            <a:off x="285751" y="-1524740"/>
            <a:ext cx="9738359" cy="9738360"/>
            <a:chOff x="285751" y="-1524740"/>
            <a:chExt cx="9738359" cy="9738360"/>
          </a:xfrm>
        </p:grpSpPr>
        <p:sp>
          <p:nvSpPr>
            <p:cNvPr id="2" name="Flowchart: Connector 1">
              <a:extLst>
                <a:ext uri="{FF2B5EF4-FFF2-40B4-BE49-F238E27FC236}">
                  <a16:creationId xmlns:a16="http://schemas.microsoft.com/office/drawing/2014/main" id="{808F427D-5A7C-0869-3E93-6CB46B94CACF}"/>
                </a:ext>
              </a:extLst>
            </p:cNvPr>
            <p:cNvSpPr/>
            <p:nvPr/>
          </p:nvSpPr>
          <p:spPr>
            <a:xfrm>
              <a:off x="2183131" y="372640"/>
              <a:ext cx="5943599" cy="5943599"/>
            </a:xfrm>
            <a:prstGeom prst="flowChartConnector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Block Arc 2">
              <a:extLst>
                <a:ext uri="{FF2B5EF4-FFF2-40B4-BE49-F238E27FC236}">
                  <a16:creationId xmlns:a16="http://schemas.microsoft.com/office/drawing/2014/main" id="{0FD0EDED-3CF4-64C8-2CC5-2D5EEA875D70}"/>
                </a:ext>
              </a:extLst>
            </p:cNvPr>
            <p:cNvSpPr/>
            <p:nvPr/>
          </p:nvSpPr>
          <p:spPr>
            <a:xfrm rot="16200000">
              <a:off x="6229350" y="1531620"/>
              <a:ext cx="3794760" cy="3794760"/>
            </a:xfrm>
            <a:prstGeom prst="blockArc">
              <a:avLst>
                <a:gd name="adj1" fmla="val 10800000"/>
                <a:gd name="adj2" fmla="val 21446581"/>
                <a:gd name="adj3" fmla="val 121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4" name="Block Arc 3">
              <a:extLst>
                <a:ext uri="{FF2B5EF4-FFF2-40B4-BE49-F238E27FC236}">
                  <a16:creationId xmlns:a16="http://schemas.microsoft.com/office/drawing/2014/main" id="{9A5491B2-FA53-C06E-1B9E-AEB3038EBD40}"/>
                </a:ext>
              </a:extLst>
            </p:cNvPr>
            <p:cNvSpPr/>
            <p:nvPr/>
          </p:nvSpPr>
          <p:spPr>
            <a:xfrm rot="5400000">
              <a:off x="285751" y="1684020"/>
              <a:ext cx="3794760" cy="3794760"/>
            </a:xfrm>
            <a:prstGeom prst="blockArc">
              <a:avLst>
                <a:gd name="adj1" fmla="val 10800000"/>
                <a:gd name="adj2" fmla="val 21446581"/>
                <a:gd name="adj3" fmla="val 121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5" name="Block Arc 4">
              <a:extLst>
                <a:ext uri="{FF2B5EF4-FFF2-40B4-BE49-F238E27FC236}">
                  <a16:creationId xmlns:a16="http://schemas.microsoft.com/office/drawing/2014/main" id="{98342B81-3F19-C3E5-43D1-EDA7B91CCE34}"/>
                </a:ext>
              </a:extLst>
            </p:cNvPr>
            <p:cNvSpPr/>
            <p:nvPr/>
          </p:nvSpPr>
          <p:spPr>
            <a:xfrm rot="10800000">
              <a:off x="3257551" y="-1524740"/>
              <a:ext cx="3794760" cy="3794760"/>
            </a:xfrm>
            <a:prstGeom prst="blockArc">
              <a:avLst>
                <a:gd name="adj1" fmla="val 10800000"/>
                <a:gd name="adj2" fmla="val 21446581"/>
                <a:gd name="adj3" fmla="val 121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" name="Block Arc 5">
              <a:extLst>
                <a:ext uri="{FF2B5EF4-FFF2-40B4-BE49-F238E27FC236}">
                  <a16:creationId xmlns:a16="http://schemas.microsoft.com/office/drawing/2014/main" id="{29D7F097-F14F-D5E2-B838-BBA71CEFD41E}"/>
                </a:ext>
              </a:extLst>
            </p:cNvPr>
            <p:cNvSpPr/>
            <p:nvPr/>
          </p:nvSpPr>
          <p:spPr>
            <a:xfrm>
              <a:off x="3257551" y="4418860"/>
              <a:ext cx="3794760" cy="3794760"/>
            </a:xfrm>
            <a:prstGeom prst="blockArc">
              <a:avLst>
                <a:gd name="adj1" fmla="val 10800000"/>
                <a:gd name="adj2" fmla="val 21446581"/>
                <a:gd name="adj3" fmla="val 12191"/>
              </a:avLst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435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Flowchart: Process 39">
            <a:extLst>
              <a:ext uri="{FF2B5EF4-FFF2-40B4-BE49-F238E27FC236}">
                <a16:creationId xmlns:a16="http://schemas.microsoft.com/office/drawing/2014/main" id="{0CE6C072-BC65-05B5-2150-8FB6F6E12E40}"/>
              </a:ext>
            </a:extLst>
          </p:cNvPr>
          <p:cNvSpPr/>
          <p:nvPr/>
        </p:nvSpPr>
        <p:spPr>
          <a:xfrm>
            <a:off x="2340796" y="307850"/>
            <a:ext cx="5943600" cy="5943600"/>
          </a:xfrm>
          <a:prstGeom prst="flowChartProcess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6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1831</TotalTime>
  <Words>96</Words>
  <Application>Microsoft Office PowerPoint</Application>
  <PresentationFormat>Widescreen</PresentationFormat>
  <Paragraphs>94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Qi Guo</dc:creator>
  <cp:lastModifiedBy>Qi Guo</cp:lastModifiedBy>
  <cp:revision>11</cp:revision>
  <dcterms:created xsi:type="dcterms:W3CDTF">2024-07-30T05:38:07Z</dcterms:created>
  <dcterms:modified xsi:type="dcterms:W3CDTF">2024-11-05T08:09:56Z</dcterms:modified>
</cp:coreProperties>
</file>