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75" r:id="rId14"/>
    <p:sldId id="266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632366-32DF-48AF-9E0D-877BB898AE3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  <p14:section name="Visualization" id="{1F30AE69-C85B-4FAD-9417-D01F2C216FAF}">
          <p14:sldIdLst>
            <p14:sldId id="265"/>
            <p14:sldId id="267"/>
            <p14:sldId id="268"/>
            <p14:sldId id="275"/>
            <p14:sldId id="266"/>
          </p14:sldIdLst>
        </p14:section>
        <p14:section name="Gold" id="{5BEF7307-E53E-46E8-A0AF-390BC7659F63}">
          <p14:sldIdLst>
            <p14:sldId id="277"/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</p14:sldIdLst>
        </p14:section>
        <p14:section name="teaching" id="{574305F8-BBA4-41A2-A7BE-244E75D0167E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88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0203-1554-4B47-9518-27150A8A678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EC15-3DE6-4FF5-A1BC-711E74F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9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CA2C-DA8C-6125-C4AF-B818B4FB017A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6808763" y="307850"/>
            <a:chExt cx="3657599" cy="5927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E412D-95C8-895A-332A-81EB6DDEB27F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81D9F-602D-26BF-F927-CE5DF89FF419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371EB-4C35-899A-82A0-691A8AE4AC43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2F55AE-B755-20FD-2764-520CEC86D82C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D6AE26-7A0D-AB53-6FFF-C46CF6158510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47B9F5-63C5-3B96-40CE-89DA35F69856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CCEE6E-EDDD-F705-6E21-2B80E4CA4F7F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098AC4-703D-6213-F88B-AA8927926FA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5E227F-FBB5-AB3D-EC53-826390776EB7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05DBA-D7CF-29CF-89BB-B5A07D1F1CCD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AA851-0DEA-97FB-BC8B-44E48BA56D61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5FB6FC-C07D-66D6-B606-04F43BB827EF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A367CD-A6BC-799E-68D8-4491C19A6D21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2FBD6F-A166-BA2D-FAA9-3CE2E9E0570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E0E800-8D75-8415-7198-997909D4F1C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1B634F-234D-189F-C7B2-0709FA6FA6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F719-3D6F-D0E6-2AF7-1E65DAAD6BC0}"/>
                </a:ext>
              </a:extLst>
            </p:cNvPr>
            <p:cNvSpPr/>
            <p:nvPr/>
          </p:nvSpPr>
          <p:spPr>
            <a:xfrm>
              <a:off x="6808763" y="1791028"/>
              <a:ext cx="3657599" cy="444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B560B-2DB9-FB0F-9A32-F985DD15E66D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6808763" y="307850"/>
            <a:chExt cx="3657599" cy="59278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C6D469-7A40-A336-3B05-841041D42A4B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6808763" y="2533942"/>
              <a:ext cx="3657599" cy="37017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1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5BBD38-E16F-9ED8-D144-BFFC28697163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4485976" y="244788"/>
            <a:chExt cx="3657599" cy="59278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94CA2C-DA8C-6125-C4AF-B818B4FB017A}"/>
                </a:ext>
              </a:extLst>
            </p:cNvPr>
            <p:cNvGrpSpPr/>
            <p:nvPr/>
          </p:nvGrpSpPr>
          <p:grpSpPr>
            <a:xfrm>
              <a:off x="4485976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2E412D-95C8-895A-332A-81EB6DDEB27F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D381D9F-602D-26BF-F927-CE5DF89FF419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07371EB-4C35-899A-82A0-691A8AE4AC43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F55AE-B755-20FD-2764-520CEC86D82C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3D6AE26-7A0D-AB53-6FFF-C46CF6158510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47B9F5-63C5-3B96-40CE-89DA35F69856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CCEE6E-EDDD-F705-6E21-2B80E4CA4F7F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098AC4-703D-6213-F88B-AA8927926FA2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65E227F-FBB5-AB3D-EC53-826390776EB7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6805DBA-D7CF-29CF-89BB-B5A07D1F1CCD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8AA851-0DEA-97FB-BC8B-44E48BA56D61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5FB6FC-C07D-66D6-B606-04F43BB827EF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4A367CD-A6BC-799E-68D8-4491C19A6D21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2FBD6F-A166-BA2D-FAA9-3CE2E9E05709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4E0E800-8D75-8415-7198-997909D4F1CE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D1B634F-234D-189F-C7B2-0709FA6FA66E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8FF719-3D6F-D0E6-2AF7-1E65DAAD6BC0}"/>
                  </a:ext>
                </a:extLst>
              </p:cNvPr>
              <p:cNvSpPr/>
              <p:nvPr/>
            </p:nvSpPr>
            <p:spPr>
              <a:xfrm>
                <a:off x="6808763" y="1791028"/>
                <a:ext cx="3657599" cy="4444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-Right 1">
              <a:extLst>
                <a:ext uri="{FF2B5EF4-FFF2-40B4-BE49-F238E27FC236}">
                  <a16:creationId xmlns:a16="http://schemas.microsoft.com/office/drawing/2014/main" id="{E4B175A4-F363-35E2-3C65-F536345A3B9D}"/>
                </a:ext>
              </a:extLst>
            </p:cNvPr>
            <p:cNvSpPr/>
            <p:nvPr/>
          </p:nvSpPr>
          <p:spPr>
            <a:xfrm>
              <a:off x="5525609" y="1239592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9838-75C1-C0F6-935B-EB9C92436627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8324513" y="244788"/>
            <a:chExt cx="3657599" cy="59278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1B560B-2DB9-FB0F-9A32-F985DD15E66D}"/>
                </a:ext>
              </a:extLst>
            </p:cNvPr>
            <p:cNvGrpSpPr/>
            <p:nvPr/>
          </p:nvGrpSpPr>
          <p:grpSpPr>
            <a:xfrm>
              <a:off x="8324513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4C6D469-7A40-A336-3B05-841041D42A4B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D10E4D8-D9E2-2ED8-42C1-D7B5974EF0F7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A83B04-E9D8-3E3F-0C84-D47A19F79ECF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5DB789-EB76-7DCE-F317-EAF150512E01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76ED051-C378-6C07-3405-E885837DD293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FAC33B-4500-145B-0CCE-704C3B027127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BA93EB9-0FAC-E890-FDE4-E23638A1E584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EC9B98E-0EFB-E014-57EB-CDCBBB1BD110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335237-B89B-65A1-79B8-A86ACD8FDCE0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80BB4E1-313D-1A75-423A-4C11489A1894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55A190D-FD5E-5AE7-8BFC-79A8DDB14555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67A2580-9A99-1E25-76E2-53CB8880B1AC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1959E6B-8361-4D0D-575A-1A4CCF20FF6F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1288112-2FA9-CA7A-185C-DE66E2195337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18D6D57-15C2-E315-A2B2-F08A72D30AFD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B53543C-7EB7-2E3F-79C4-6EED60570E79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6F84F3-4411-D8F7-B834-0386D586A34C}"/>
                  </a:ext>
                </a:extLst>
              </p:cNvPr>
              <p:cNvSpPr/>
              <p:nvPr/>
            </p:nvSpPr>
            <p:spPr>
              <a:xfrm>
                <a:off x="6808763" y="2533942"/>
                <a:ext cx="3657599" cy="37017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6BE5DDC5-C61E-DAFF-F8CE-9BA81BD7AED4}"/>
                </a:ext>
              </a:extLst>
            </p:cNvPr>
            <p:cNvSpPr/>
            <p:nvPr/>
          </p:nvSpPr>
          <p:spPr>
            <a:xfrm>
              <a:off x="9361885" y="1238081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16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EA1FC1-EC10-13E1-E626-9E364C822B6D}"/>
              </a:ext>
            </a:extLst>
          </p:cNvPr>
          <p:cNvGrpSpPr/>
          <p:nvPr/>
        </p:nvGrpSpPr>
        <p:grpSpPr>
          <a:xfrm>
            <a:off x="299865" y="244788"/>
            <a:ext cx="3657599" cy="5700079"/>
            <a:chOff x="299865" y="244788"/>
            <a:chExt cx="3657599" cy="570007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299865" y="244788"/>
              <a:ext cx="3657599" cy="4389120"/>
              <a:chOff x="299865" y="244788"/>
              <a:chExt cx="3657599" cy="43891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Left-Right 7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299865" y="3201245"/>
              <a:ext cx="3657599" cy="2743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44E60F-DB42-31E4-70E2-4EEA6629D502}"/>
              </a:ext>
            </a:extLst>
          </p:cNvPr>
          <p:cNvGrpSpPr/>
          <p:nvPr/>
        </p:nvGrpSpPr>
        <p:grpSpPr>
          <a:xfrm>
            <a:off x="4263314" y="278318"/>
            <a:ext cx="3657599" cy="5666549"/>
            <a:chOff x="4263314" y="278318"/>
            <a:chExt cx="3657599" cy="5666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4263314" y="278318"/>
              <a:ext cx="3657599" cy="4389120"/>
              <a:chOff x="299865" y="244788"/>
              <a:chExt cx="3657599" cy="438912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6BE871-5A36-2A66-0E4F-7E8B97F555B2}"/>
                </a:ext>
              </a:extLst>
            </p:cNvPr>
            <p:cNvSpPr/>
            <p:nvPr/>
          </p:nvSpPr>
          <p:spPr>
            <a:xfrm>
              <a:off x="4263314" y="3980060"/>
              <a:ext cx="3657599" cy="19648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DFD989-45D6-C02C-C294-839E256F2C96}"/>
              </a:ext>
            </a:extLst>
          </p:cNvPr>
          <p:cNvGrpSpPr/>
          <p:nvPr/>
        </p:nvGrpSpPr>
        <p:grpSpPr>
          <a:xfrm>
            <a:off x="8226763" y="292929"/>
            <a:ext cx="3665372" cy="5651938"/>
            <a:chOff x="8226763" y="292929"/>
            <a:chExt cx="3665372" cy="56519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8234536" y="292929"/>
              <a:ext cx="3657599" cy="4389120"/>
              <a:chOff x="299865" y="244788"/>
              <a:chExt cx="3657599" cy="4389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Left-Right 84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Left-Right 95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59E471-B54D-F9B5-4B0D-30993E73AA57}"/>
                </a:ext>
              </a:extLst>
            </p:cNvPr>
            <p:cNvSpPr/>
            <p:nvPr/>
          </p:nvSpPr>
          <p:spPr>
            <a:xfrm>
              <a:off x="8226763" y="4792717"/>
              <a:ext cx="3657599" cy="1152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5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2E3789-3C2C-EAB6-875F-F7413FA8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64171"/>
              </p:ext>
            </p:extLst>
          </p:nvPr>
        </p:nvGraphicFramePr>
        <p:xfrm>
          <a:off x="2032000" y="719666"/>
          <a:ext cx="36576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799460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1088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644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301315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15244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018269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17863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88516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68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5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1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415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68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148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84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35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323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8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25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183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15689"/>
                  </a:ext>
                </a:extLst>
              </a:tr>
            </a:tbl>
          </a:graphicData>
        </a:graphic>
      </p:graphicFrame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E429A8F9-4431-DCE6-F96E-EA781EB1C7C1}"/>
              </a:ext>
            </a:extLst>
          </p:cNvPr>
          <p:cNvSpPr/>
          <p:nvPr/>
        </p:nvSpPr>
        <p:spPr>
          <a:xfrm>
            <a:off x="4017317" y="2662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C4AA86-8B43-EE60-B6C4-D97FE23B0E8E}"/>
              </a:ext>
            </a:extLst>
          </p:cNvPr>
          <p:cNvSpPr/>
          <p:nvPr/>
        </p:nvSpPr>
        <p:spPr>
          <a:xfrm>
            <a:off x="4458475" y="3571150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53BFB7-AD78-36FF-18B0-92FD2A93C537}"/>
              </a:ext>
            </a:extLst>
          </p:cNvPr>
          <p:cNvSpPr/>
          <p:nvPr/>
        </p:nvSpPr>
        <p:spPr>
          <a:xfrm>
            <a:off x="4017316" y="4022557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6ED9AD6-A713-0A5A-A0EE-D102F113CE29}"/>
              </a:ext>
            </a:extLst>
          </p:cNvPr>
          <p:cNvSpPr/>
          <p:nvPr/>
        </p:nvSpPr>
        <p:spPr>
          <a:xfrm>
            <a:off x="4926369" y="4948766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E5E8EAB-C739-FF3B-4664-6D4617FA4311}"/>
              </a:ext>
            </a:extLst>
          </p:cNvPr>
          <p:cNvSpPr/>
          <p:nvPr/>
        </p:nvSpPr>
        <p:spPr>
          <a:xfrm>
            <a:off x="4458474" y="5385913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69E9D4D-F3F3-2F06-3E28-1605308CB3D8}"/>
              </a:ext>
            </a:extLst>
          </p:cNvPr>
          <p:cNvSpPr/>
          <p:nvPr/>
        </p:nvSpPr>
        <p:spPr>
          <a:xfrm>
            <a:off x="4017315" y="5880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66C6-EFA0-52F2-D483-1C5B0B5443B6}"/>
              </a:ext>
            </a:extLst>
          </p:cNvPr>
          <p:cNvSpPr txBox="1"/>
          <p:nvPr/>
        </p:nvSpPr>
        <p:spPr>
          <a:xfrm>
            <a:off x="1556084" y="671540"/>
            <a:ext cx="444352" cy="604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56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7D8C6-1BE0-EBEE-E330-A4EEBA5A71E6}"/>
              </a:ext>
            </a:extLst>
          </p:cNvPr>
          <p:cNvGrpSpPr/>
          <p:nvPr/>
        </p:nvGrpSpPr>
        <p:grpSpPr>
          <a:xfrm>
            <a:off x="9995658" y="213257"/>
            <a:ext cx="3657599" cy="5927834"/>
            <a:chOff x="6808763" y="307850"/>
            <a:chExt cx="3657599" cy="5927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31D3DD-51A4-A833-C258-2E81A5399F53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93BF5-843C-90D6-8720-C760748A3D62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2D3126-B82B-0D31-8CE9-C393A578F615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1E55B-B241-7C79-9680-FCD585D53C6E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E299C-96BC-A289-2D75-9CDFBB278EAB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A72DE7-0D09-5BBC-D874-5F321354855E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7C3443-A529-BAC7-F0DB-B11581F22E46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8E75F0-3712-8276-BFC5-651E250D0D5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D40E6-1C9C-6AD0-049C-C133D1F9D70E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25579-E662-0FFB-4C10-B1C02B03B40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5A6CEA-4291-6EB3-EDA6-8801BB100C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D28170-2474-3CE5-7CAC-A34C79DC8FDB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D5539F-F56D-951B-19A1-81E3B23E14ED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6C5D95-46E0-452A-DCEF-A2F2476BB423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B5F45-BF74-E62A-8EAC-7B2DF8C993B6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480A11-3A10-E735-DF44-EAB4B2F8F3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1218D-4D06-9F7B-7697-F08CE77481CC}"/>
                </a:ext>
              </a:extLst>
            </p:cNvPr>
            <p:cNvSpPr/>
            <p:nvPr/>
          </p:nvSpPr>
          <p:spPr>
            <a:xfrm>
              <a:off x="6808763" y="307850"/>
              <a:ext cx="3657599" cy="59278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73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3BF9AE2-D1F2-F6E9-1754-FA0CB5754825}"/>
              </a:ext>
            </a:extLst>
          </p:cNvPr>
          <p:cNvGrpSpPr/>
          <p:nvPr/>
        </p:nvGrpSpPr>
        <p:grpSpPr>
          <a:xfrm>
            <a:off x="618238" y="2514597"/>
            <a:ext cx="10542337" cy="1828801"/>
            <a:chOff x="618238" y="2514597"/>
            <a:chExt cx="10542337" cy="18288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6E6363-5C14-9C4A-5037-EC4429954EB8}"/>
                </a:ext>
              </a:extLst>
            </p:cNvPr>
            <p:cNvGrpSpPr/>
            <p:nvPr/>
          </p:nvGrpSpPr>
          <p:grpSpPr>
            <a:xfrm>
              <a:off x="618238" y="2514598"/>
              <a:ext cx="1828800" cy="1828800"/>
              <a:chOff x="3385825" y="267657"/>
              <a:chExt cx="5943600" cy="5943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19079F4-ECDA-7207-5A5F-F9681AC0488F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Graphic 3" descr="Fish with solid fill">
                <a:extLst>
                  <a:ext uri="{FF2B5EF4-FFF2-40B4-BE49-F238E27FC236}">
                    <a16:creationId xmlns:a16="http://schemas.microsoft.com/office/drawing/2014/main" id="{FFF689A3-0970-C931-9F1B-872B819B0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D77CF7-87F6-BB32-06EF-AB8C45BB0DE8}"/>
                </a:ext>
              </a:extLst>
            </p:cNvPr>
            <p:cNvGrpSpPr/>
            <p:nvPr/>
          </p:nvGrpSpPr>
          <p:grpSpPr>
            <a:xfrm>
              <a:off x="2795851" y="2514598"/>
              <a:ext cx="1828800" cy="1828800"/>
              <a:chOff x="3385825" y="267657"/>
              <a:chExt cx="5943600" cy="59436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2B6F49-2B6A-AD6A-C4B4-5C783BBA1894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Graphic 6" descr="Duck with solid fill">
                <a:extLst>
                  <a:ext uri="{FF2B5EF4-FFF2-40B4-BE49-F238E27FC236}">
                    <a16:creationId xmlns:a16="http://schemas.microsoft.com/office/drawing/2014/main" id="{B4F1E42D-1EF6-0673-688D-54B3EE70A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EA0B4-6C24-5EF3-0473-B826915B24E8}"/>
                </a:ext>
              </a:extLst>
            </p:cNvPr>
            <p:cNvGrpSpPr/>
            <p:nvPr/>
          </p:nvGrpSpPr>
          <p:grpSpPr>
            <a:xfrm>
              <a:off x="4973464" y="2514598"/>
              <a:ext cx="1828800" cy="1828800"/>
              <a:chOff x="3385825" y="267657"/>
              <a:chExt cx="5943600" cy="59436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5B2BB39-0566-D830-E31C-182903837DF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Graphic 9" descr="Elephant with solid fill">
                <a:extLst>
                  <a:ext uri="{FF2B5EF4-FFF2-40B4-BE49-F238E27FC236}">
                    <a16:creationId xmlns:a16="http://schemas.microsoft.com/office/drawing/2014/main" id="{4938618C-6738-FD56-A54A-C34117402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EB0E4A-42E7-BB19-5DF2-52989FC3FCAA}"/>
                </a:ext>
              </a:extLst>
            </p:cNvPr>
            <p:cNvGrpSpPr/>
            <p:nvPr/>
          </p:nvGrpSpPr>
          <p:grpSpPr>
            <a:xfrm>
              <a:off x="7151077" y="2514598"/>
              <a:ext cx="1828800" cy="1828800"/>
              <a:chOff x="3385825" y="267657"/>
              <a:chExt cx="5943600" cy="59436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ED3CF60-DE21-E40F-9505-21367D1F4727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 descr="Hummingbird with solid fill">
                <a:extLst>
                  <a:ext uri="{FF2B5EF4-FFF2-40B4-BE49-F238E27FC236}">
                    <a16:creationId xmlns:a16="http://schemas.microsoft.com/office/drawing/2014/main" id="{21410877-CA20-5E7C-A1F2-26B351DB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D726BC-416F-5479-B434-3D0E7BCEA328}"/>
                </a:ext>
              </a:extLst>
            </p:cNvPr>
            <p:cNvGrpSpPr/>
            <p:nvPr/>
          </p:nvGrpSpPr>
          <p:grpSpPr>
            <a:xfrm>
              <a:off x="9331775" y="2514597"/>
              <a:ext cx="1828800" cy="1828800"/>
              <a:chOff x="3385825" y="267657"/>
              <a:chExt cx="5943600" cy="59436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24C2B51-201F-18F8-1725-646A5D42A53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 descr="Turtle with solid fill">
                <a:extLst>
                  <a:ext uri="{FF2B5EF4-FFF2-40B4-BE49-F238E27FC236}">
                    <a16:creationId xmlns:a16="http://schemas.microsoft.com/office/drawing/2014/main" id="{0F79D24B-E226-D533-4206-E5E50D105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10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99BB70-8224-74D1-9270-8ADD1E30F6D8}"/>
              </a:ext>
            </a:extLst>
          </p:cNvPr>
          <p:cNvGrpSpPr/>
          <p:nvPr/>
        </p:nvGrpSpPr>
        <p:grpSpPr>
          <a:xfrm>
            <a:off x="1969007" y="32794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Fish with solid fill">
              <a:extLst>
                <a:ext uri="{FF2B5EF4-FFF2-40B4-BE49-F238E27FC236}">
                  <a16:creationId xmlns:a16="http://schemas.microsoft.com/office/drawing/2014/main" id="{776152F5-52AD-9767-0482-B408FBD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5893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EAB49A-36EF-2FB3-2BA2-046C4D4BD2EF}"/>
              </a:ext>
            </a:extLst>
          </p:cNvPr>
          <p:cNvGrpSpPr/>
          <p:nvPr/>
        </p:nvGrpSpPr>
        <p:grpSpPr>
          <a:xfrm>
            <a:off x="2280506" y="337995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Duck with solid fill">
              <a:extLst>
                <a:ext uri="{FF2B5EF4-FFF2-40B4-BE49-F238E27FC236}">
                  <a16:creationId xmlns:a16="http://schemas.microsoft.com/office/drawing/2014/main" id="{82387986-5B99-C947-7C06-2E6A7A39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3180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A4EFA-F66E-145E-9CC3-E8D7765C3FF4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9902AA-4369-593F-7A01-CCA159F9A5B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Elephant with solid fill">
              <a:extLst>
                <a:ext uri="{FF2B5EF4-FFF2-40B4-BE49-F238E27FC236}">
                  <a16:creationId xmlns:a16="http://schemas.microsoft.com/office/drawing/2014/main" id="{8DB8275E-0763-6ECC-4EE8-6D1646629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1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061B02-F15C-2687-A38F-552AA569772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1B9E0A-C95B-709F-BF77-349DFA911E8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Hummingbird with solid fill">
              <a:extLst>
                <a:ext uri="{FF2B5EF4-FFF2-40B4-BE49-F238E27FC236}">
                  <a16:creationId xmlns:a16="http://schemas.microsoft.com/office/drawing/2014/main" id="{E2F54C48-EC17-D0B2-4AD3-25F4637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B297EF-B7C8-1869-97F5-CCFB3490E1D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15530EC-F7EB-0AB6-D6D2-81F3648543EE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iraffe with solid fill">
              <a:extLst>
                <a:ext uri="{FF2B5EF4-FFF2-40B4-BE49-F238E27FC236}">
                  <a16:creationId xmlns:a16="http://schemas.microsoft.com/office/drawing/2014/main" id="{AC7AB32F-89F4-6C40-0375-224A25FB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24543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15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AF1015-3A3A-84C6-4711-0D5528717944}"/>
              </a:ext>
            </a:extLst>
          </p:cNvPr>
          <p:cNvGrpSpPr/>
          <p:nvPr/>
        </p:nvGrpSpPr>
        <p:grpSpPr>
          <a:xfrm>
            <a:off x="4842836" y="227463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B2EF39F-9431-4EB9-84D8-F2AF4FABF28A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Turtle with solid fill">
              <a:extLst>
                <a:ext uri="{FF2B5EF4-FFF2-40B4-BE49-F238E27FC236}">
                  <a16:creationId xmlns:a16="http://schemas.microsoft.com/office/drawing/2014/main" id="{61D9DC96-AC47-C664-5434-0DD85212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32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7F0CC0-E215-5AB8-8EBF-DE0FF995D657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52E8FE8-C3A1-6799-11FC-02DFAC78F7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at with solid fill">
              <a:extLst>
                <a:ext uri="{FF2B5EF4-FFF2-40B4-BE49-F238E27FC236}">
                  <a16:creationId xmlns:a16="http://schemas.microsoft.com/office/drawing/2014/main" id="{46C2A6DD-6472-134A-D0AF-D17382F41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5" y="267657"/>
              <a:ext cx="5943600" cy="594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81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2B155F-E4B1-B902-D901-D63D5CEE850F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6DF338-6B6C-94B8-8D4C-CE8D12F57A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rab with solid fill">
              <a:extLst>
                <a:ext uri="{FF2B5EF4-FFF2-40B4-BE49-F238E27FC236}">
                  <a16:creationId xmlns:a16="http://schemas.microsoft.com/office/drawing/2014/main" id="{EA636336-E8B2-E248-BA42-F4B161AC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08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B0CA300-8E9D-9EEC-9DD7-0AF1E847B383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86636AD-A74C-1B96-ADEC-CBA334C41DF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Owl with solid fill">
              <a:extLst>
                <a:ext uri="{FF2B5EF4-FFF2-40B4-BE49-F238E27FC236}">
                  <a16:creationId xmlns:a16="http://schemas.microsoft.com/office/drawing/2014/main" id="{71E88952-35ED-CADC-0F65-6979EB699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58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AF5DAD-F82D-D556-852C-74C9D0EFB724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1B80B56-C2BF-5D39-0F5B-FAD6BBEF0513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Butterfly with solid fill">
              <a:extLst>
                <a:ext uri="{FF2B5EF4-FFF2-40B4-BE49-F238E27FC236}">
                  <a16:creationId xmlns:a16="http://schemas.microsoft.com/office/drawing/2014/main" id="{442C6020-46E2-F92E-CEE3-6F98D1FB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36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9ED766-6A0E-4BD8-9A1A-6F52BE664EBE}"/>
              </a:ext>
            </a:extLst>
          </p:cNvPr>
          <p:cNvSpPr/>
          <p:nvPr/>
        </p:nvSpPr>
        <p:spPr>
          <a:xfrm>
            <a:off x="9407567" y="770431"/>
            <a:ext cx="1828800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35836D-195A-0A3D-394B-91A796EE4AD5}"/>
              </a:ext>
            </a:extLst>
          </p:cNvPr>
          <p:cNvGrpSpPr/>
          <p:nvPr/>
        </p:nvGrpSpPr>
        <p:grpSpPr>
          <a:xfrm>
            <a:off x="1831729" y="1688962"/>
            <a:ext cx="6160192" cy="1841860"/>
            <a:chOff x="1831729" y="1688962"/>
            <a:chExt cx="6160192" cy="1841860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9CB08B62-6E8F-E774-6E85-C77961F75D23}"/>
                </a:ext>
              </a:extLst>
            </p:cNvPr>
            <p:cNvSpPr/>
            <p:nvPr/>
          </p:nvSpPr>
          <p:spPr>
            <a:xfrm>
              <a:off x="2170443" y="2682910"/>
              <a:ext cx="5486400" cy="27432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21168-D725-AC34-F2E0-DA6AE905990D}"/>
                </a:ext>
              </a:extLst>
            </p:cNvPr>
            <p:cNvSpPr txBox="1"/>
            <p:nvPr/>
          </p:nvSpPr>
          <p:spPr>
            <a:xfrm>
              <a:off x="1831729" y="3133077"/>
              <a:ext cx="680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Least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77D504-D32D-5464-1716-2EA5D05B8DC3}"/>
                </a:ext>
              </a:extLst>
            </p:cNvPr>
            <p:cNvCxnSpPr/>
            <p:nvPr/>
          </p:nvCxnSpPr>
          <p:spPr>
            <a:xfrm>
              <a:off x="2170443" y="2481943"/>
              <a:ext cx="0" cy="5928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0AF5-C6E5-A181-FC71-C6F3649F9D21}"/>
                </a:ext>
              </a:extLst>
            </p:cNvPr>
            <p:cNvGrpSpPr/>
            <p:nvPr/>
          </p:nvGrpSpPr>
          <p:grpSpPr>
            <a:xfrm>
              <a:off x="5494137" y="2481943"/>
              <a:ext cx="616259" cy="1023759"/>
              <a:chOff x="9451418" y="2507063"/>
              <a:chExt cx="616259" cy="10237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1D8D67-812F-FEB8-F3FF-81CD1D4DED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616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Very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6EA61A2-A115-E277-18CF-7F4717E4C38F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6AF8CF-98FC-DE4A-BEF8-177B57934CBB}"/>
                </a:ext>
              </a:extLst>
            </p:cNvPr>
            <p:cNvGrpSpPr/>
            <p:nvPr/>
          </p:nvGrpSpPr>
          <p:grpSpPr>
            <a:xfrm>
              <a:off x="3439282" y="2481943"/>
              <a:ext cx="1205715" cy="1020466"/>
              <a:chOff x="9225363" y="2507063"/>
              <a:chExt cx="1205715" cy="102046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5FDE3-4916-8036-AD57-C1E4358A63D1}"/>
                  </a:ext>
                </a:extLst>
              </p:cNvPr>
              <p:cNvSpPr txBox="1"/>
              <p:nvPr/>
            </p:nvSpPr>
            <p:spPr>
              <a:xfrm>
                <a:off x="9225363" y="3158197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Somewhat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B2F553-1EF5-0772-BAE7-04D3FDA25DF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B53119-6D32-E25E-ED12-37DAC8BF327F}"/>
                </a:ext>
              </a:extLst>
            </p:cNvPr>
            <p:cNvGrpSpPr/>
            <p:nvPr/>
          </p:nvGrpSpPr>
          <p:grpSpPr>
            <a:xfrm>
              <a:off x="7312889" y="2507063"/>
              <a:ext cx="679032" cy="1023759"/>
              <a:chOff x="9451418" y="2507063"/>
              <a:chExt cx="679032" cy="102375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BA9CC-52BE-B635-4FB7-D696EFFE6B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679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Most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4E3B1A4-AB93-2EE0-A207-0A6C9A9C318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8F9DC2-DF25-A894-13CD-DDB6AC3E36EC}"/>
                </a:ext>
              </a:extLst>
            </p:cNvPr>
            <p:cNvSpPr txBox="1"/>
            <p:nvPr/>
          </p:nvSpPr>
          <p:spPr>
            <a:xfrm>
              <a:off x="3241103" y="1688962"/>
              <a:ext cx="351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 of Out-of-Order-ness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31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A9E0CAA-F9CB-C1BD-9753-49190C247020}"/>
              </a:ext>
            </a:extLst>
          </p:cNvPr>
          <p:cNvGrpSpPr/>
          <p:nvPr/>
        </p:nvGrpSpPr>
        <p:grpSpPr>
          <a:xfrm>
            <a:off x="4525477" y="717013"/>
            <a:ext cx="5943600" cy="5943600"/>
            <a:chOff x="2853264" y="-118535"/>
            <a:chExt cx="5943600" cy="59436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57EAEE-8633-8F5C-9BD8-EA66516899E5}"/>
                </a:ext>
              </a:extLst>
            </p:cNvPr>
            <p:cNvSpPr/>
            <p:nvPr/>
          </p:nvSpPr>
          <p:spPr>
            <a:xfrm flipH="1">
              <a:off x="6891025" y="2058357"/>
              <a:ext cx="1371600" cy="1371600"/>
            </a:xfrm>
            <a:prstGeom prst="roundRect">
              <a:avLst>
                <a:gd name="adj" fmla="val 25926"/>
              </a:avLst>
            </a:prstGeom>
            <a:solidFill>
              <a:srgbClr val="FFB207"/>
            </a:solidFill>
            <a:ln w="349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26AF2D-DEC7-5B1A-099F-55E1312560C9}"/>
                </a:ext>
              </a:extLst>
            </p:cNvPr>
            <p:cNvSpPr/>
            <p:nvPr/>
          </p:nvSpPr>
          <p:spPr>
            <a:xfrm flipH="1">
              <a:off x="3385825" y="2058357"/>
              <a:ext cx="1371600" cy="1371600"/>
            </a:xfrm>
            <a:prstGeom prst="roundRect">
              <a:avLst>
                <a:gd name="adj" fmla="val 25926"/>
              </a:avLst>
            </a:prstGeom>
            <a:solidFill>
              <a:srgbClr val="FFB207"/>
            </a:solidFill>
            <a:ln w="349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4" descr="Scales of justice outline">
              <a:extLst>
                <a:ext uri="{FF2B5EF4-FFF2-40B4-BE49-F238E27FC236}">
                  <a16:creationId xmlns:a16="http://schemas.microsoft.com/office/drawing/2014/main" id="{65608E58-CBEF-D9D3-94A0-894534BE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3264" y="-118535"/>
              <a:ext cx="5943600" cy="594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90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97</Words>
  <Application>Microsoft Office PowerPoint</Application>
  <PresentationFormat>Widescreen</PresentationFormat>
  <Paragraphs>95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14</cp:revision>
  <dcterms:created xsi:type="dcterms:W3CDTF">2024-07-30T05:38:07Z</dcterms:created>
  <dcterms:modified xsi:type="dcterms:W3CDTF">2025-01-18T03:25:24Z</dcterms:modified>
</cp:coreProperties>
</file>