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E558-C549-87AA-09C0-F837CE1CD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D7C86-9D14-340A-9203-E4344BD9B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F1766-B347-F5DA-1995-A5EB0EED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169F4-25D7-8A57-5E8F-318C4EE0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50B50-E80E-D015-1C9D-73D90304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9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5D52-4C00-61A5-A4B7-0D6CED6F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57DD9-5146-516A-D22A-A41361D1C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2FF8-B383-0520-DD71-6043BE73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7CA82-E6EE-C441-F2FF-29010276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81C79-CAFE-97F4-2153-9C4B73B4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0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4A001-44F2-667C-6339-364EFA383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F20E0-1652-C62A-805D-3852373E3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D06A6-1F04-3131-88DB-AE181FC1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F0B04-D796-247E-DCC5-33C6CB29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0DDB7-DE5F-AA8A-9F47-8A3D07F9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4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066D-6512-1642-6A2B-828F8D32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864C-DC4D-448F-E28B-60C26EC9A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4A2CF-5B95-E1FC-584C-16E42AD0D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62C6A-4FAD-8913-4FEF-0FED7A30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B65B0-4D3D-22EC-B442-ACF4C7B8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6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F82A3-D7D6-F014-7042-BB259E89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6EE04-8411-44CC-571B-E1971022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A2631-A17E-62BF-15BC-16B6376F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BA9F7-6E6F-F10C-34F5-1F794E88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20961-1446-D82A-A2A0-AD94AFA3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7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31F7-16CC-B849-E858-82312E91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EE5B7-1D62-746B-18C9-BBDE587B4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E49C1-6864-179F-9A3A-D8B5317F9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F578F-2921-C741-96BE-64CE4725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F04B2-A899-10A1-342A-4DF4E85D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081F1-1C20-2719-73AC-F21775F4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B96C-C5E5-FC21-334F-9F9D5EEB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A3158-31C5-EBC0-9C73-B3A787EA7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D9C18-15B2-455C-8817-9FAA80238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482A2-23C4-9749-F0CA-2A7930105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047AA-25CE-62AE-9853-A39EA9069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EA958-71B6-E69A-D400-773CFE61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28B06-6EE1-486F-B928-5FE723D6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0D389-ED2E-B9C4-C074-24C7D3E8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4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57CE-10E7-BE50-05A0-3C3F7A84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4D95F-EA03-B029-700C-E2A1F778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C9DB9-C2F4-C657-D227-2A57C397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0E3C6-6560-1114-2835-7F1EE056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9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620DD-49B1-F30C-32DF-E05DA9D4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0AC12-1415-D339-B736-8B482B91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6628D-30B9-E0A5-B349-AD92C188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3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FE3E-1865-0D18-5B51-EEBBA15D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8C93-272E-3E10-52E9-0A2D1DD4A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37B68-5942-D026-4A6B-611E91112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CEF8E-ECEC-10A9-0625-BF404733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7F7D6-FC43-5492-29D4-4D07B07F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D052E-5288-E087-09B9-6748B238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2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9738-8296-8738-9772-B073908D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8DB92-197C-C89F-2947-84916059A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13A27-2F53-EDA2-1BD3-2E35545A1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9D2ED-EA13-9F6F-56A4-61169520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454EB-FAEC-2868-373E-62F5F5D8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978B4-110A-8DDC-6B7F-12168643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5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29BFA-5712-1A4F-2B32-C5E73D80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70B85-3193-F9F8-F801-BB11C00CE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F6349-0FD9-8806-81A6-61F7CA25D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B54DB-A8B2-4954-9DC1-E1741E23BC5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7ADB0-5581-D9E2-5CCC-4786BA2E6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DC91-7862-1F2B-E487-F437EA771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8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E7C3ABB1-8927-98CD-1B70-ED5F5095D80E}"/>
              </a:ext>
            </a:extLst>
          </p:cNvPr>
          <p:cNvGrpSpPr/>
          <p:nvPr/>
        </p:nvGrpSpPr>
        <p:grpSpPr>
          <a:xfrm>
            <a:off x="2255150" y="-1440909"/>
            <a:ext cx="9245636" cy="9245636"/>
            <a:chOff x="281178" y="93726"/>
            <a:chExt cx="3634740" cy="3634740"/>
          </a:xfrm>
          <a:solidFill>
            <a:schemeClr val="accent1">
              <a:lumMod val="50000"/>
            </a:schemeClr>
          </a:solidFill>
        </p:grpSpPr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D7136A2B-AAB1-D34F-7F33-3525F15CAAB0}"/>
                </a:ext>
              </a:extLst>
            </p:cNvPr>
            <p:cNvSpPr/>
            <p:nvPr/>
          </p:nvSpPr>
          <p:spPr>
            <a:xfrm>
              <a:off x="944118" y="740664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Multiplication Sign 5">
              <a:extLst>
                <a:ext uri="{FF2B5EF4-FFF2-40B4-BE49-F238E27FC236}">
                  <a16:creationId xmlns:a16="http://schemas.microsoft.com/office/drawing/2014/main" id="{29ABCA15-F992-62C5-BC9A-2BF932FDE13B}"/>
                </a:ext>
              </a:extLst>
            </p:cNvPr>
            <p:cNvSpPr/>
            <p:nvPr/>
          </p:nvSpPr>
          <p:spPr>
            <a:xfrm>
              <a:off x="281178" y="93726"/>
              <a:ext cx="3634740" cy="3634740"/>
            </a:xfrm>
            <a:prstGeom prst="mathMultiply">
              <a:avLst>
                <a:gd name="adj1" fmla="val 77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0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EFA7665F-75AA-D268-11D5-7D4F7BBC3A39}"/>
              </a:ext>
            </a:extLst>
          </p:cNvPr>
          <p:cNvGrpSpPr/>
          <p:nvPr/>
        </p:nvGrpSpPr>
        <p:grpSpPr>
          <a:xfrm>
            <a:off x="3947923" y="208048"/>
            <a:ext cx="5943599" cy="5943599"/>
            <a:chOff x="4597527" y="825246"/>
            <a:chExt cx="2340864" cy="2340864"/>
          </a:xfrm>
          <a:solidFill>
            <a:schemeClr val="accent1">
              <a:lumMod val="50000"/>
            </a:schemeClr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A0F599A-5DE0-B006-D95C-F8EF2EDABE06}"/>
                </a:ext>
              </a:extLst>
            </p:cNvPr>
            <p:cNvSpPr/>
            <p:nvPr/>
          </p:nvSpPr>
          <p:spPr>
            <a:xfrm>
              <a:off x="6600063" y="825246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9E77BD7-CC70-F4EA-4994-F913B151C760}"/>
                </a:ext>
              </a:extLst>
            </p:cNvPr>
            <p:cNvSpPr/>
            <p:nvPr/>
          </p:nvSpPr>
          <p:spPr>
            <a:xfrm>
              <a:off x="6600063" y="2827782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EB2A157-2289-160C-FBE4-B9733585F3D0}"/>
                </a:ext>
              </a:extLst>
            </p:cNvPr>
            <p:cNvSpPr/>
            <p:nvPr/>
          </p:nvSpPr>
          <p:spPr>
            <a:xfrm>
              <a:off x="4597527" y="2827782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4334CC-9BDF-F453-F6F7-5E09FC518B04}"/>
                </a:ext>
              </a:extLst>
            </p:cNvPr>
            <p:cNvSpPr/>
            <p:nvPr/>
          </p:nvSpPr>
          <p:spPr>
            <a:xfrm>
              <a:off x="4597527" y="825246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BC6850A7-8B75-F862-0FAC-A0AED9F78CCA}"/>
                </a:ext>
              </a:extLst>
            </p:cNvPr>
            <p:cNvSpPr/>
            <p:nvPr/>
          </p:nvSpPr>
          <p:spPr>
            <a:xfrm>
              <a:off x="4597527" y="825246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125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2262F5ED-4229-C261-0595-DD8F617138B8}"/>
              </a:ext>
            </a:extLst>
          </p:cNvPr>
          <p:cNvGrpSpPr/>
          <p:nvPr/>
        </p:nvGrpSpPr>
        <p:grpSpPr>
          <a:xfrm>
            <a:off x="4511341" y="457200"/>
            <a:ext cx="5943600" cy="5943600"/>
            <a:chOff x="8176260" y="825246"/>
            <a:chExt cx="2340864" cy="2340864"/>
          </a:xfrm>
          <a:solidFill>
            <a:schemeClr val="accent1">
              <a:lumMod val="50000"/>
            </a:schemeClr>
          </a:solidFill>
        </p:grpSpPr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67C1C26D-7D09-DBC0-550E-102CA46AA1CD}"/>
                </a:ext>
              </a:extLst>
            </p:cNvPr>
            <p:cNvSpPr/>
            <p:nvPr/>
          </p:nvSpPr>
          <p:spPr>
            <a:xfrm>
              <a:off x="8176260" y="825246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F1ED31C9-9C6A-A525-9F75-97CD8EE9BBC8}"/>
                </a:ext>
              </a:extLst>
            </p:cNvPr>
            <p:cNvSpPr/>
            <p:nvPr/>
          </p:nvSpPr>
          <p:spPr>
            <a:xfrm>
              <a:off x="8454390" y="1018794"/>
              <a:ext cx="1784604" cy="1784604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DD20D008-6A93-348E-13B5-ED70F2561371}"/>
                </a:ext>
              </a:extLst>
            </p:cNvPr>
            <p:cNvSpPr/>
            <p:nvPr/>
          </p:nvSpPr>
          <p:spPr>
            <a:xfrm rot="10800000">
              <a:off x="8454390" y="1200150"/>
              <a:ext cx="1784604" cy="1784604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94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8CE8CD1A-7FCD-37BC-C425-6F1FE2E23F2F}"/>
              </a:ext>
            </a:extLst>
          </p:cNvPr>
          <p:cNvGrpSpPr/>
          <p:nvPr/>
        </p:nvGrpSpPr>
        <p:grpSpPr>
          <a:xfrm>
            <a:off x="4511341" y="309648"/>
            <a:ext cx="5943600" cy="5943600"/>
            <a:chOff x="928116" y="4102606"/>
            <a:chExt cx="2340864" cy="2340864"/>
          </a:xfrm>
        </p:grpSpPr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377E1E5C-CF65-A0DE-FA4F-9D65BF0110A8}"/>
                </a:ext>
              </a:extLst>
            </p:cNvPr>
            <p:cNvSpPr/>
            <p:nvPr/>
          </p:nvSpPr>
          <p:spPr>
            <a:xfrm>
              <a:off x="928116" y="4102606"/>
              <a:ext cx="2340864" cy="2340864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A7C79B6-58BC-78D0-AFE9-4DF158AD1517}"/>
                </a:ext>
              </a:extLst>
            </p:cNvPr>
            <p:cNvSpPr/>
            <p:nvPr/>
          </p:nvSpPr>
          <p:spPr>
            <a:xfrm>
              <a:off x="1953006" y="5119876"/>
              <a:ext cx="1137666" cy="11376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158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5BDE9C29-EF9E-1215-E120-B3FD98E8454E}"/>
              </a:ext>
            </a:extLst>
          </p:cNvPr>
          <p:cNvGrpSpPr/>
          <p:nvPr/>
        </p:nvGrpSpPr>
        <p:grpSpPr>
          <a:xfrm>
            <a:off x="4511341" y="-360218"/>
            <a:ext cx="6062330" cy="8106531"/>
            <a:chOff x="4618482" y="3669980"/>
            <a:chExt cx="2393443" cy="3200505"/>
          </a:xfrm>
        </p:grpSpPr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EEAF450C-0170-641B-C02A-B8FFCE83F5AB}"/>
                </a:ext>
              </a:extLst>
            </p:cNvPr>
            <p:cNvSpPr/>
            <p:nvPr/>
          </p:nvSpPr>
          <p:spPr>
            <a:xfrm>
              <a:off x="4618482" y="4102608"/>
              <a:ext cx="2340864" cy="2340864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quals 20">
              <a:extLst>
                <a:ext uri="{FF2B5EF4-FFF2-40B4-BE49-F238E27FC236}">
                  <a16:creationId xmlns:a16="http://schemas.microsoft.com/office/drawing/2014/main" id="{31137EDC-AE3F-9A21-C325-AAACE1BB7EAC}"/>
                </a:ext>
              </a:extLst>
            </p:cNvPr>
            <p:cNvSpPr/>
            <p:nvPr/>
          </p:nvSpPr>
          <p:spPr>
            <a:xfrm rot="16200000">
              <a:off x="4171136" y="4810747"/>
              <a:ext cx="3200505" cy="918972"/>
            </a:xfrm>
            <a:prstGeom prst="mathEqual">
              <a:avLst>
                <a:gd name="adj1" fmla="val 23520"/>
                <a:gd name="adj2" fmla="val 197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Equals 24">
              <a:extLst>
                <a:ext uri="{FF2B5EF4-FFF2-40B4-BE49-F238E27FC236}">
                  <a16:creationId xmlns:a16="http://schemas.microsoft.com/office/drawing/2014/main" id="{F44F5CFA-16C7-0BEF-4779-2C32C8A94EA8}"/>
                </a:ext>
              </a:extLst>
            </p:cNvPr>
            <p:cNvSpPr/>
            <p:nvPr/>
          </p:nvSpPr>
          <p:spPr>
            <a:xfrm rot="16200000">
              <a:off x="4952187" y="4810746"/>
              <a:ext cx="3200504" cy="918972"/>
            </a:xfrm>
            <a:prstGeom prst="mathEqual">
              <a:avLst>
                <a:gd name="adj1" fmla="val 23520"/>
                <a:gd name="adj2" fmla="val 197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98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A6C09153-D419-677C-7433-34C166A1C2F5}"/>
              </a:ext>
            </a:extLst>
          </p:cNvPr>
          <p:cNvGrpSpPr/>
          <p:nvPr/>
        </p:nvGrpSpPr>
        <p:grpSpPr>
          <a:xfrm>
            <a:off x="2340796" y="307850"/>
            <a:ext cx="5943600" cy="5943600"/>
            <a:chOff x="8035290" y="4102607"/>
            <a:chExt cx="2340864" cy="2340864"/>
          </a:xfrm>
          <a:solidFill>
            <a:schemeClr val="accent1">
              <a:lumMod val="50000"/>
            </a:schemeClr>
          </a:solidFill>
        </p:grpSpPr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3E736CDB-B47D-F321-0FFA-6BB0986D4999}"/>
                </a:ext>
              </a:extLst>
            </p:cNvPr>
            <p:cNvSpPr/>
            <p:nvPr/>
          </p:nvSpPr>
          <p:spPr>
            <a:xfrm>
              <a:off x="8035290" y="4102607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llate 31">
              <a:extLst>
                <a:ext uri="{FF2B5EF4-FFF2-40B4-BE49-F238E27FC236}">
                  <a16:creationId xmlns:a16="http://schemas.microsoft.com/office/drawing/2014/main" id="{EB5D5ACB-C867-E79E-3CB3-E892FE746C03}"/>
                </a:ext>
              </a:extLst>
            </p:cNvPr>
            <p:cNvSpPr/>
            <p:nvPr/>
          </p:nvSpPr>
          <p:spPr>
            <a:xfrm>
              <a:off x="8782810" y="4460745"/>
              <a:ext cx="812293" cy="1624586"/>
            </a:xfrm>
            <a:prstGeom prst="flowChartCol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25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0CE6C072-BC65-05B5-2150-8FB6F6E12E40}"/>
              </a:ext>
            </a:extLst>
          </p:cNvPr>
          <p:cNvSpPr/>
          <p:nvPr/>
        </p:nvSpPr>
        <p:spPr>
          <a:xfrm>
            <a:off x="2340796" y="307850"/>
            <a:ext cx="5943600" cy="59436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6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 Guo</dc:creator>
  <cp:lastModifiedBy>Qi Guo</cp:lastModifiedBy>
  <cp:revision>1</cp:revision>
  <dcterms:created xsi:type="dcterms:W3CDTF">2024-07-30T05:38:07Z</dcterms:created>
  <dcterms:modified xsi:type="dcterms:W3CDTF">2024-07-30T05:38:26Z</dcterms:modified>
</cp:coreProperties>
</file>