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75" r:id="rId14"/>
    <p:sldId id="266" r:id="rId15"/>
    <p:sldId id="277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632366-32DF-48AF-9E0D-877BB898AE31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</p14:sldIdLst>
        </p14:section>
        <p14:section name="Visualization" id="{1F30AE69-C85B-4FAD-9417-D01F2C216FAF}">
          <p14:sldIdLst>
            <p14:sldId id="265"/>
            <p14:sldId id="267"/>
            <p14:sldId id="268"/>
            <p14:sldId id="275"/>
            <p14:sldId id="266"/>
          </p14:sldIdLst>
        </p14:section>
        <p14:section name="Gold" id="{5BEF7307-E53E-46E8-A0AF-390BC7659F63}">
          <p14:sldIdLst>
            <p14:sldId id="277"/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79"/>
            <p14:sldId id="280"/>
          </p14:sldIdLst>
        </p14:section>
        <p14:section name="teaching" id="{574305F8-BBA4-41A2-A7BE-244E75D0167E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5688" autoAdjust="0"/>
  </p:normalViewPr>
  <p:slideViewPr>
    <p:cSldViewPr snapToGrid="0">
      <p:cViewPr varScale="1">
        <p:scale>
          <a:sx n="50" d="100"/>
          <a:sy n="50" d="100"/>
        </p:scale>
        <p:origin x="5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0203-1554-4B47-9518-27150A8A678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EC15-3DE6-4FF5-A1BC-711E74F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EC15-3DE6-4FF5-A1BC-711E74F648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EC15-3DE6-4FF5-A1BC-711E74F648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9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558-C549-87AA-09C0-F837CE1C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7C86-9D14-340A-9203-E4344BD9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766-B347-F5DA-1995-A5EB0EE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69F4-25D7-8A57-5E8F-318C4E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B50-E80E-D015-1C9D-73D9030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D52-4C00-61A5-A4B7-0D6CED6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7DD9-5146-516A-D22A-A41361D1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FF8-B383-0520-DD71-6043BE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CA82-E6EE-C441-F2FF-290102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C79-CAFE-97F4-2153-9C4B73B4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A001-44F2-667C-6339-364EFA38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20E0-1652-C62A-805D-3852373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6A6-1F04-3131-88DB-AE181FC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B04-D796-247E-DCC5-33C6CB2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DB7-DE5F-AA8A-9F47-8A3D07F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66D-6512-1642-6A2B-828F8D3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864C-DC4D-448F-E28B-60C26EC9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2CF-5B95-E1FC-584C-16E42AD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2C6A-4FAD-8913-4FEF-0FED7A3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65B0-4D3D-22EC-B442-ACF4C7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2A3-D7D6-F014-7042-BB259E8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EE04-8411-44CC-571B-E197102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2631-A17E-62BF-15BC-16B6376F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A9F7-6E6F-F10C-34F5-1F794E8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961-1446-D82A-A2A0-AD94AFA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1F7-16CC-B849-E858-82312E9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5B7-1D62-746B-18C9-BBDE587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49C1-6864-179F-9A3A-D8B5317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578F-2921-C741-96BE-64CE47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4B2-A899-10A1-342A-4DF4E85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81F1-1C20-2719-73AC-F21775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96C-C5E5-FC21-334F-9F9D5EE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158-31C5-EBC0-9C73-B3A787E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9C18-15B2-455C-8817-9FAA8023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82A2-23C4-9749-F0CA-2A7930105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047AA-25CE-62AE-9853-A39EA906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A958-71B6-E69A-D400-773CFE6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8B06-6EE1-486F-B928-5FE723D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D389-ED2E-B9C4-C074-24C7D3E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7CE-10E7-BE50-05A0-3C3F7A84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D95F-EA03-B029-700C-E2A1F778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DB9-C2F4-C657-D227-2A57C39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E3C6-6560-1114-2835-7F1EE05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20DD-49B1-F30C-32DF-E05DA9D4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AC12-1415-D339-B736-8B482B9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628D-30B9-E0A5-B349-AD92C1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E3E-1865-0D18-5B51-EEBBA15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C93-272E-3E10-52E9-0A2D1DD4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7B68-5942-D026-4A6B-611E911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EF8E-ECEC-10A9-0625-BF40473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7D6-FC43-5492-29D4-4D07B07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52E-5288-E087-09B9-6748B238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738-8296-8738-9772-B073908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DB92-197C-C89F-2947-84916059A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3A27-2F53-EDA2-1BD3-2E35545A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2ED-EA13-9F6F-56A4-61169520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EB-FAEC-2868-373E-62F5F5D8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8B4-110A-8DDC-6B7F-1216864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9BFA-5712-1A4F-2B32-C5E73D8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0B85-3193-F9F8-F801-BB11C00C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6349-0FD9-8806-81A6-61F7CA25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4DB-A8B2-4954-9DC1-E1741E23BC56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DB0-5581-D9E2-5CCC-4786BA2E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C91-7862-1F2B-E487-F437EA77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7C3ABB1-8927-98CD-1B70-ED5F5095D80E}"/>
              </a:ext>
            </a:extLst>
          </p:cNvPr>
          <p:cNvGrpSpPr/>
          <p:nvPr/>
        </p:nvGrpSpPr>
        <p:grpSpPr>
          <a:xfrm>
            <a:off x="2255150" y="-1440909"/>
            <a:ext cx="9245636" cy="9245636"/>
            <a:chOff x="281178" y="93726"/>
            <a:chExt cx="3634740" cy="3634740"/>
          </a:xfrm>
          <a:solidFill>
            <a:schemeClr val="accent1">
              <a:lumMod val="50000"/>
            </a:schemeClr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7136A2B-AAB1-D34F-7F33-3525F15CAAB0}"/>
                </a:ext>
              </a:extLst>
            </p:cNvPr>
            <p:cNvSpPr/>
            <p:nvPr/>
          </p:nvSpPr>
          <p:spPr>
            <a:xfrm>
              <a:off x="944118" y="740664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9ABCA15-F992-62C5-BC9A-2BF932FDE13B}"/>
                </a:ext>
              </a:extLst>
            </p:cNvPr>
            <p:cNvSpPr/>
            <p:nvPr/>
          </p:nvSpPr>
          <p:spPr>
            <a:xfrm>
              <a:off x="281178" y="93726"/>
              <a:ext cx="3634740" cy="3634740"/>
            </a:xfrm>
            <a:prstGeom prst="mathMultiply">
              <a:avLst>
                <a:gd name="adj1" fmla="val 7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4CA2C-DA8C-6125-C4AF-B818B4FB017A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6808763" y="307850"/>
            <a:chExt cx="3657599" cy="5927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2E412D-95C8-895A-332A-81EB6DDEB27F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81D9F-602D-26BF-F927-CE5DF89FF419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7371EB-4C35-899A-82A0-691A8AE4AC43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02F55AE-B755-20FD-2764-520CEC86D82C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D6AE26-7A0D-AB53-6FFF-C46CF6158510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47B9F5-63C5-3B96-40CE-89DA35F69856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CCEE6E-EDDD-F705-6E21-2B80E4CA4F7F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098AC4-703D-6213-F88B-AA8927926FA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5E227F-FBB5-AB3D-EC53-826390776EB7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805DBA-D7CF-29CF-89BB-B5A07D1F1CCD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8AA851-0DEA-97FB-BC8B-44E48BA56D61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5FB6FC-C07D-66D6-B606-04F43BB827EF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A367CD-A6BC-799E-68D8-4491C19A6D21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2FBD6F-A166-BA2D-FAA9-3CE2E9E0570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E0E800-8D75-8415-7198-997909D4F1C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1B634F-234D-189F-C7B2-0709FA6FA6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8FF719-3D6F-D0E6-2AF7-1E65DAAD6BC0}"/>
                </a:ext>
              </a:extLst>
            </p:cNvPr>
            <p:cNvSpPr/>
            <p:nvPr/>
          </p:nvSpPr>
          <p:spPr>
            <a:xfrm>
              <a:off x="6808763" y="1791028"/>
              <a:ext cx="3657599" cy="44446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1B560B-2DB9-FB0F-9A32-F985DD15E66D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6808763" y="307850"/>
            <a:chExt cx="3657599" cy="59278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C6D469-7A40-A336-3B05-841041D42A4B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6808763" y="2533942"/>
              <a:ext cx="3657599" cy="37017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1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5BBD38-E16F-9ED8-D144-BFFC28697163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4485976" y="244788"/>
            <a:chExt cx="3657599" cy="59278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94CA2C-DA8C-6125-C4AF-B818B4FB017A}"/>
                </a:ext>
              </a:extLst>
            </p:cNvPr>
            <p:cNvGrpSpPr/>
            <p:nvPr/>
          </p:nvGrpSpPr>
          <p:grpSpPr>
            <a:xfrm>
              <a:off x="4485976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2E412D-95C8-895A-332A-81EB6DDEB27F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D381D9F-602D-26BF-F927-CE5DF89FF419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07371EB-4C35-899A-82A0-691A8AE4AC43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F55AE-B755-20FD-2764-520CEC86D82C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3D6AE26-7A0D-AB53-6FFF-C46CF6158510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47B9F5-63C5-3B96-40CE-89DA35F69856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CCEE6E-EDDD-F705-6E21-2B80E4CA4F7F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098AC4-703D-6213-F88B-AA8927926FA2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65E227F-FBB5-AB3D-EC53-826390776EB7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6805DBA-D7CF-29CF-89BB-B5A07D1F1CCD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58AA851-0DEA-97FB-BC8B-44E48BA56D61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15FB6FC-C07D-66D6-B606-04F43BB827EF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4A367CD-A6BC-799E-68D8-4491C19A6D21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32FBD6F-A166-BA2D-FAA9-3CE2E9E05709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4E0E800-8D75-8415-7198-997909D4F1CE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D1B634F-234D-189F-C7B2-0709FA6FA66E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8FF719-3D6F-D0E6-2AF7-1E65DAAD6BC0}"/>
                  </a:ext>
                </a:extLst>
              </p:cNvPr>
              <p:cNvSpPr/>
              <p:nvPr/>
            </p:nvSpPr>
            <p:spPr>
              <a:xfrm>
                <a:off x="6808763" y="1791028"/>
                <a:ext cx="3657599" cy="44446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-Right 1">
              <a:extLst>
                <a:ext uri="{FF2B5EF4-FFF2-40B4-BE49-F238E27FC236}">
                  <a16:creationId xmlns:a16="http://schemas.microsoft.com/office/drawing/2014/main" id="{E4B175A4-F363-35E2-3C65-F536345A3B9D}"/>
                </a:ext>
              </a:extLst>
            </p:cNvPr>
            <p:cNvSpPr/>
            <p:nvPr/>
          </p:nvSpPr>
          <p:spPr>
            <a:xfrm>
              <a:off x="5525609" y="1239592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AE9838-75C1-C0F6-935B-EB9C92436627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8324513" y="244788"/>
            <a:chExt cx="3657599" cy="59278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1B560B-2DB9-FB0F-9A32-F985DD15E66D}"/>
                </a:ext>
              </a:extLst>
            </p:cNvPr>
            <p:cNvGrpSpPr/>
            <p:nvPr/>
          </p:nvGrpSpPr>
          <p:grpSpPr>
            <a:xfrm>
              <a:off x="8324513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4C6D469-7A40-A336-3B05-841041D42A4B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D10E4D8-D9E2-2ED8-42C1-D7B5974EF0F7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9A83B04-E9D8-3E3F-0C84-D47A19F79ECF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5DB789-EB76-7DCE-F317-EAF150512E01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76ED051-C378-6C07-3405-E885837DD293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5FAC33B-4500-145B-0CCE-704C3B027127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BA93EB9-0FAC-E890-FDE4-E23638A1E584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EC9B98E-0EFB-E014-57EB-CDCBBB1BD110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335237-B89B-65A1-79B8-A86ACD8FDCE0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80BB4E1-313D-1A75-423A-4C11489A1894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55A190D-FD5E-5AE7-8BFC-79A8DDB14555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67A2580-9A99-1E25-76E2-53CB8880B1AC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1959E6B-8361-4D0D-575A-1A4CCF20FF6F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1288112-2FA9-CA7A-185C-DE66E2195337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18D6D57-15C2-E315-A2B2-F08A72D30AFD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B53543C-7EB7-2E3F-79C4-6EED60570E79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6F84F3-4411-D8F7-B834-0386D586A34C}"/>
                  </a:ext>
                </a:extLst>
              </p:cNvPr>
              <p:cNvSpPr/>
              <p:nvPr/>
            </p:nvSpPr>
            <p:spPr>
              <a:xfrm>
                <a:off x="6808763" y="2533942"/>
                <a:ext cx="3657599" cy="370174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6BE5DDC5-C61E-DAFF-F8CE-9BA81BD7AED4}"/>
                </a:ext>
              </a:extLst>
            </p:cNvPr>
            <p:cNvSpPr/>
            <p:nvPr/>
          </p:nvSpPr>
          <p:spPr>
            <a:xfrm>
              <a:off x="9361885" y="1238081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16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EA1FC1-EC10-13E1-E626-9E364C822B6D}"/>
              </a:ext>
            </a:extLst>
          </p:cNvPr>
          <p:cNvGrpSpPr/>
          <p:nvPr/>
        </p:nvGrpSpPr>
        <p:grpSpPr>
          <a:xfrm>
            <a:off x="299865" y="244788"/>
            <a:ext cx="3657599" cy="5700079"/>
            <a:chOff x="299865" y="244788"/>
            <a:chExt cx="3657599" cy="570007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299865" y="244788"/>
              <a:ext cx="3657599" cy="4389120"/>
              <a:chOff x="299865" y="244788"/>
              <a:chExt cx="3657599" cy="43891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Left-Right 7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299865" y="3201245"/>
              <a:ext cx="3657599" cy="2743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44E60F-DB42-31E4-70E2-4EEA6629D502}"/>
              </a:ext>
            </a:extLst>
          </p:cNvPr>
          <p:cNvGrpSpPr/>
          <p:nvPr/>
        </p:nvGrpSpPr>
        <p:grpSpPr>
          <a:xfrm>
            <a:off x="4263314" y="278318"/>
            <a:ext cx="3657599" cy="5666549"/>
            <a:chOff x="4263314" y="278318"/>
            <a:chExt cx="3657599" cy="56665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4263314" y="278318"/>
              <a:ext cx="3657599" cy="4389120"/>
              <a:chOff x="299865" y="244788"/>
              <a:chExt cx="3657599" cy="438912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B6BE871-5A36-2A66-0E4F-7E8B97F555B2}"/>
                </a:ext>
              </a:extLst>
            </p:cNvPr>
            <p:cNvSpPr/>
            <p:nvPr/>
          </p:nvSpPr>
          <p:spPr>
            <a:xfrm>
              <a:off x="4263314" y="3980060"/>
              <a:ext cx="3657599" cy="19648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DDFD989-45D6-C02C-C294-839E256F2C96}"/>
              </a:ext>
            </a:extLst>
          </p:cNvPr>
          <p:cNvGrpSpPr/>
          <p:nvPr/>
        </p:nvGrpSpPr>
        <p:grpSpPr>
          <a:xfrm>
            <a:off x="8226763" y="292929"/>
            <a:ext cx="3665372" cy="5651938"/>
            <a:chOff x="8226763" y="292929"/>
            <a:chExt cx="3665372" cy="56519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8234536" y="292929"/>
              <a:ext cx="3657599" cy="4389120"/>
              <a:chOff x="299865" y="244788"/>
              <a:chExt cx="3657599" cy="43891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Left-Right 84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Left-Right 95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59E471-B54D-F9B5-4B0D-30993E73AA57}"/>
                </a:ext>
              </a:extLst>
            </p:cNvPr>
            <p:cNvSpPr/>
            <p:nvPr/>
          </p:nvSpPr>
          <p:spPr>
            <a:xfrm>
              <a:off x="8226763" y="4792717"/>
              <a:ext cx="3657599" cy="11521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57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2E3789-3C2C-EAB6-875F-F7413FA8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64171"/>
              </p:ext>
            </p:extLst>
          </p:nvPr>
        </p:nvGraphicFramePr>
        <p:xfrm>
          <a:off x="2032000" y="719666"/>
          <a:ext cx="36576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799460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1088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644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301315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152442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018269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17863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988516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68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5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16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415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68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148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842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352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323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3899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25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183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15689"/>
                  </a:ext>
                </a:extLst>
              </a:tr>
            </a:tbl>
          </a:graphicData>
        </a:graphic>
      </p:graphicFrame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E429A8F9-4431-DCE6-F96E-EA781EB1C7C1}"/>
              </a:ext>
            </a:extLst>
          </p:cNvPr>
          <p:cNvSpPr/>
          <p:nvPr/>
        </p:nvSpPr>
        <p:spPr>
          <a:xfrm>
            <a:off x="4017317" y="2662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C4AA86-8B43-EE60-B6C4-D97FE23B0E8E}"/>
              </a:ext>
            </a:extLst>
          </p:cNvPr>
          <p:cNvSpPr/>
          <p:nvPr/>
        </p:nvSpPr>
        <p:spPr>
          <a:xfrm>
            <a:off x="4458475" y="3571150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53BFB7-AD78-36FF-18B0-92FD2A93C537}"/>
              </a:ext>
            </a:extLst>
          </p:cNvPr>
          <p:cNvSpPr/>
          <p:nvPr/>
        </p:nvSpPr>
        <p:spPr>
          <a:xfrm>
            <a:off x="4017316" y="4022557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6ED9AD6-A713-0A5A-A0EE-D102F113CE29}"/>
              </a:ext>
            </a:extLst>
          </p:cNvPr>
          <p:cNvSpPr/>
          <p:nvPr/>
        </p:nvSpPr>
        <p:spPr>
          <a:xfrm>
            <a:off x="4926369" y="4948766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DE5E8EAB-C739-FF3B-4664-6D4617FA4311}"/>
              </a:ext>
            </a:extLst>
          </p:cNvPr>
          <p:cNvSpPr/>
          <p:nvPr/>
        </p:nvSpPr>
        <p:spPr>
          <a:xfrm>
            <a:off x="4458474" y="5385913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69E9D4D-F3F3-2F06-3E28-1605308CB3D8}"/>
              </a:ext>
            </a:extLst>
          </p:cNvPr>
          <p:cNvSpPr/>
          <p:nvPr/>
        </p:nvSpPr>
        <p:spPr>
          <a:xfrm>
            <a:off x="4017315" y="5880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C66C6-EFA0-52F2-D483-1C5B0B5443B6}"/>
              </a:ext>
            </a:extLst>
          </p:cNvPr>
          <p:cNvSpPr txBox="1"/>
          <p:nvPr/>
        </p:nvSpPr>
        <p:spPr>
          <a:xfrm>
            <a:off x="1556084" y="671540"/>
            <a:ext cx="444352" cy="604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9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56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F7D8C6-1BE0-EBEE-E330-A4EEBA5A71E6}"/>
              </a:ext>
            </a:extLst>
          </p:cNvPr>
          <p:cNvGrpSpPr/>
          <p:nvPr/>
        </p:nvGrpSpPr>
        <p:grpSpPr>
          <a:xfrm>
            <a:off x="9995658" y="213257"/>
            <a:ext cx="3657599" cy="5927834"/>
            <a:chOff x="6808763" y="307850"/>
            <a:chExt cx="3657599" cy="59278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31D3DD-51A4-A833-C258-2E81A5399F53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A93BF5-843C-90D6-8720-C760748A3D62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2D3126-B82B-0D31-8CE9-C393A578F615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1E55B-B241-7C79-9680-FCD585D53C6E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EE299C-96BC-A289-2D75-9CDFBB278EAB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A72DE7-0D09-5BBC-D874-5F321354855E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7C3443-A529-BAC7-F0DB-B11581F22E46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8E75F0-3712-8276-BFC5-651E250D0D5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D40E6-1C9C-6AD0-049C-C133D1F9D70E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625579-E662-0FFB-4C10-B1C02B03B40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5A6CEA-4291-6EB3-EDA6-8801BB100C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D28170-2474-3CE5-7CAC-A34C79DC8FDB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D5539F-F56D-951B-19A1-81E3B23E14ED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6C5D95-46E0-452A-DCEF-A2F2476BB423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CB5F45-BF74-E62A-8EAC-7B2DF8C993B6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480A11-3A10-E735-DF44-EAB4B2F8F3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91218D-4D06-9F7B-7697-F08CE77481CC}"/>
                </a:ext>
              </a:extLst>
            </p:cNvPr>
            <p:cNvSpPr/>
            <p:nvPr/>
          </p:nvSpPr>
          <p:spPr>
            <a:xfrm>
              <a:off x="6808763" y="307850"/>
              <a:ext cx="3657599" cy="59278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73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3BF9AE2-D1F2-F6E9-1754-FA0CB5754825}"/>
              </a:ext>
            </a:extLst>
          </p:cNvPr>
          <p:cNvGrpSpPr/>
          <p:nvPr/>
        </p:nvGrpSpPr>
        <p:grpSpPr>
          <a:xfrm>
            <a:off x="618238" y="2514597"/>
            <a:ext cx="10542337" cy="1828801"/>
            <a:chOff x="618238" y="2514597"/>
            <a:chExt cx="10542337" cy="18288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6E6363-5C14-9C4A-5037-EC4429954EB8}"/>
                </a:ext>
              </a:extLst>
            </p:cNvPr>
            <p:cNvGrpSpPr/>
            <p:nvPr/>
          </p:nvGrpSpPr>
          <p:grpSpPr>
            <a:xfrm>
              <a:off x="618238" y="2514598"/>
              <a:ext cx="1828800" cy="1828800"/>
              <a:chOff x="3385825" y="267657"/>
              <a:chExt cx="5943600" cy="5943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19079F4-ECDA-7207-5A5F-F9681AC0488F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Graphic 3" descr="Fish with solid fill">
                <a:extLst>
                  <a:ext uri="{FF2B5EF4-FFF2-40B4-BE49-F238E27FC236}">
                    <a16:creationId xmlns:a16="http://schemas.microsoft.com/office/drawing/2014/main" id="{FFF689A3-0970-C931-9F1B-872B819B0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D77CF7-87F6-BB32-06EF-AB8C45BB0DE8}"/>
                </a:ext>
              </a:extLst>
            </p:cNvPr>
            <p:cNvGrpSpPr/>
            <p:nvPr/>
          </p:nvGrpSpPr>
          <p:grpSpPr>
            <a:xfrm>
              <a:off x="2795851" y="2514598"/>
              <a:ext cx="1828800" cy="1828800"/>
              <a:chOff x="3385825" y="267657"/>
              <a:chExt cx="5943600" cy="59436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2B6F49-2B6A-AD6A-C4B4-5C783BBA1894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" name="Graphic 6" descr="Duck with solid fill">
                <a:extLst>
                  <a:ext uri="{FF2B5EF4-FFF2-40B4-BE49-F238E27FC236}">
                    <a16:creationId xmlns:a16="http://schemas.microsoft.com/office/drawing/2014/main" id="{B4F1E42D-1EF6-0673-688D-54B3EE70A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0EA0B4-6C24-5EF3-0473-B826915B24E8}"/>
                </a:ext>
              </a:extLst>
            </p:cNvPr>
            <p:cNvGrpSpPr/>
            <p:nvPr/>
          </p:nvGrpSpPr>
          <p:grpSpPr>
            <a:xfrm>
              <a:off x="4973464" y="2514598"/>
              <a:ext cx="1828800" cy="1828800"/>
              <a:chOff x="3385825" y="267657"/>
              <a:chExt cx="5943600" cy="59436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5B2BB39-0566-D830-E31C-182903837DF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Graphic 9" descr="Elephant with solid fill">
                <a:extLst>
                  <a:ext uri="{FF2B5EF4-FFF2-40B4-BE49-F238E27FC236}">
                    <a16:creationId xmlns:a16="http://schemas.microsoft.com/office/drawing/2014/main" id="{4938618C-6738-FD56-A54A-C34117402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EB0E4A-42E7-BB19-5DF2-52989FC3FCAA}"/>
                </a:ext>
              </a:extLst>
            </p:cNvPr>
            <p:cNvGrpSpPr/>
            <p:nvPr/>
          </p:nvGrpSpPr>
          <p:grpSpPr>
            <a:xfrm>
              <a:off x="7151077" y="2514598"/>
              <a:ext cx="1828800" cy="1828800"/>
              <a:chOff x="3385825" y="267657"/>
              <a:chExt cx="5943600" cy="59436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ED3CF60-DE21-E40F-9505-21367D1F4727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2" descr="Hummingbird with solid fill">
                <a:extLst>
                  <a:ext uri="{FF2B5EF4-FFF2-40B4-BE49-F238E27FC236}">
                    <a16:creationId xmlns:a16="http://schemas.microsoft.com/office/drawing/2014/main" id="{21410877-CA20-5E7C-A1F2-26B351DBA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D726BC-416F-5479-B434-3D0E7BCEA328}"/>
                </a:ext>
              </a:extLst>
            </p:cNvPr>
            <p:cNvGrpSpPr/>
            <p:nvPr/>
          </p:nvGrpSpPr>
          <p:grpSpPr>
            <a:xfrm>
              <a:off x="9331775" y="2514597"/>
              <a:ext cx="1828800" cy="1828800"/>
              <a:chOff x="3385825" y="267657"/>
              <a:chExt cx="5943600" cy="59436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24C2B51-201F-18F8-1725-646A5D42A53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 descr="Turtle with solid fill">
                <a:extLst>
                  <a:ext uri="{FF2B5EF4-FFF2-40B4-BE49-F238E27FC236}">
                    <a16:creationId xmlns:a16="http://schemas.microsoft.com/office/drawing/2014/main" id="{0F79D24B-E226-D533-4206-E5E50D105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10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99BB70-8224-74D1-9270-8ADD1E30F6D8}"/>
              </a:ext>
            </a:extLst>
          </p:cNvPr>
          <p:cNvGrpSpPr/>
          <p:nvPr/>
        </p:nvGrpSpPr>
        <p:grpSpPr>
          <a:xfrm>
            <a:off x="1969007" y="32794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Fish with solid fill">
              <a:extLst>
                <a:ext uri="{FF2B5EF4-FFF2-40B4-BE49-F238E27FC236}">
                  <a16:creationId xmlns:a16="http://schemas.microsoft.com/office/drawing/2014/main" id="{776152F5-52AD-9767-0482-B408FBD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5893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EAB49A-36EF-2FB3-2BA2-046C4D4BD2EF}"/>
              </a:ext>
            </a:extLst>
          </p:cNvPr>
          <p:cNvGrpSpPr/>
          <p:nvPr/>
        </p:nvGrpSpPr>
        <p:grpSpPr>
          <a:xfrm>
            <a:off x="2280506" y="337995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Duck with solid fill">
              <a:extLst>
                <a:ext uri="{FF2B5EF4-FFF2-40B4-BE49-F238E27FC236}">
                  <a16:creationId xmlns:a16="http://schemas.microsoft.com/office/drawing/2014/main" id="{82387986-5B99-C947-7C06-2E6A7A39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3180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A4EFA-F66E-145E-9CC3-E8D7765C3FF4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09902AA-4369-593F-7A01-CCA159F9A5B7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Elephant with solid fill">
              <a:extLst>
                <a:ext uri="{FF2B5EF4-FFF2-40B4-BE49-F238E27FC236}">
                  <a16:creationId xmlns:a16="http://schemas.microsoft.com/office/drawing/2014/main" id="{8DB8275E-0763-6ECC-4EE8-6D1646629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1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061B02-F15C-2687-A38F-552AA569772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C1B9E0A-C95B-709F-BF77-349DFA911E8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Hummingbird with solid fill">
              <a:extLst>
                <a:ext uri="{FF2B5EF4-FFF2-40B4-BE49-F238E27FC236}">
                  <a16:creationId xmlns:a16="http://schemas.microsoft.com/office/drawing/2014/main" id="{E2F54C48-EC17-D0B2-4AD3-25F46370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65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7665F-75AA-D268-11D5-7D4F7BBC3A39}"/>
              </a:ext>
            </a:extLst>
          </p:cNvPr>
          <p:cNvGrpSpPr/>
          <p:nvPr/>
        </p:nvGrpSpPr>
        <p:grpSpPr>
          <a:xfrm>
            <a:off x="3947923" y="208048"/>
            <a:ext cx="5943599" cy="5943599"/>
            <a:chOff x="4597527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F599A-5DE0-B006-D95C-F8EF2EDABE06}"/>
                </a:ext>
              </a:extLst>
            </p:cNvPr>
            <p:cNvSpPr/>
            <p:nvPr/>
          </p:nvSpPr>
          <p:spPr>
            <a:xfrm>
              <a:off x="6600063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77BD7-CC70-F4EA-4994-F913B151C760}"/>
                </a:ext>
              </a:extLst>
            </p:cNvPr>
            <p:cNvSpPr/>
            <p:nvPr/>
          </p:nvSpPr>
          <p:spPr>
            <a:xfrm>
              <a:off x="6600063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2A157-2289-160C-FBE4-B9733585F3D0}"/>
                </a:ext>
              </a:extLst>
            </p:cNvPr>
            <p:cNvSpPr/>
            <p:nvPr/>
          </p:nvSpPr>
          <p:spPr>
            <a:xfrm>
              <a:off x="4597527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4334CC-9BDF-F453-F6F7-5E09FC518B04}"/>
                </a:ext>
              </a:extLst>
            </p:cNvPr>
            <p:cNvSpPr/>
            <p:nvPr/>
          </p:nvSpPr>
          <p:spPr>
            <a:xfrm>
              <a:off x="4597527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C6850A7-8B75-F862-0FAC-A0AED9F78CCA}"/>
                </a:ext>
              </a:extLst>
            </p:cNvPr>
            <p:cNvSpPr/>
            <p:nvPr/>
          </p:nvSpPr>
          <p:spPr>
            <a:xfrm>
              <a:off x="4597527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25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B297EF-B7C8-1869-97F5-CCFB3490E1D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15530EC-F7EB-0AB6-D6D2-81F3648543EE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Giraffe with solid fill">
              <a:extLst>
                <a:ext uri="{FF2B5EF4-FFF2-40B4-BE49-F238E27FC236}">
                  <a16:creationId xmlns:a16="http://schemas.microsoft.com/office/drawing/2014/main" id="{AC7AB32F-89F4-6C40-0375-224A25FB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24543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15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4AF1015-3A3A-84C6-4711-0D5528717944}"/>
              </a:ext>
            </a:extLst>
          </p:cNvPr>
          <p:cNvGrpSpPr/>
          <p:nvPr/>
        </p:nvGrpSpPr>
        <p:grpSpPr>
          <a:xfrm>
            <a:off x="4842836" y="227463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B2EF39F-9431-4EB9-84D8-F2AF4FABF28A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Turtle with solid fill">
              <a:extLst>
                <a:ext uri="{FF2B5EF4-FFF2-40B4-BE49-F238E27FC236}">
                  <a16:creationId xmlns:a16="http://schemas.microsoft.com/office/drawing/2014/main" id="{61D9DC96-AC47-C664-5434-0DD85212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32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7F0CC0-E215-5AB8-8EBF-DE0FF995D657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52E8FE8-C3A1-6799-11FC-02DFAC78F7A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Cat with solid fill">
              <a:extLst>
                <a:ext uri="{FF2B5EF4-FFF2-40B4-BE49-F238E27FC236}">
                  <a16:creationId xmlns:a16="http://schemas.microsoft.com/office/drawing/2014/main" id="{46C2A6DD-6472-134A-D0AF-D17382F41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5" y="267657"/>
              <a:ext cx="5943600" cy="594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81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2B155F-E4B1-B902-D901-D63D5CEE850F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E6DF338-6B6C-94B8-8D4C-CE8D12F57AA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Crab with solid fill">
              <a:extLst>
                <a:ext uri="{FF2B5EF4-FFF2-40B4-BE49-F238E27FC236}">
                  <a16:creationId xmlns:a16="http://schemas.microsoft.com/office/drawing/2014/main" id="{EA636336-E8B2-E248-BA42-F4B161AC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08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B0CA300-8E9D-9EEC-9DD7-0AF1E847B383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86636AD-A74C-1B96-ADEC-CBA334C41DF7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Owl with solid fill">
              <a:extLst>
                <a:ext uri="{FF2B5EF4-FFF2-40B4-BE49-F238E27FC236}">
                  <a16:creationId xmlns:a16="http://schemas.microsoft.com/office/drawing/2014/main" id="{71E88952-35ED-CADC-0F65-6979EB699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58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AF5DAD-F82D-D556-852C-74C9D0EFB724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1B80B56-C2BF-5D39-0F5B-FAD6BBEF0513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Butterfly with solid fill">
              <a:extLst>
                <a:ext uri="{FF2B5EF4-FFF2-40B4-BE49-F238E27FC236}">
                  <a16:creationId xmlns:a16="http://schemas.microsoft.com/office/drawing/2014/main" id="{442C6020-46E2-F92E-CEE3-6F98D1FB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36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9ED766-6A0E-4BD8-9A1A-6F52BE664EBE}"/>
              </a:ext>
            </a:extLst>
          </p:cNvPr>
          <p:cNvSpPr/>
          <p:nvPr/>
        </p:nvSpPr>
        <p:spPr>
          <a:xfrm>
            <a:off x="9407567" y="770431"/>
            <a:ext cx="1828800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35836D-195A-0A3D-394B-91A796EE4AD5}"/>
              </a:ext>
            </a:extLst>
          </p:cNvPr>
          <p:cNvGrpSpPr/>
          <p:nvPr/>
        </p:nvGrpSpPr>
        <p:grpSpPr>
          <a:xfrm>
            <a:off x="1831729" y="1688962"/>
            <a:ext cx="6160192" cy="1841860"/>
            <a:chOff x="1831729" y="1688962"/>
            <a:chExt cx="6160192" cy="1841860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9CB08B62-6E8F-E774-6E85-C77961F75D23}"/>
                </a:ext>
              </a:extLst>
            </p:cNvPr>
            <p:cNvSpPr/>
            <p:nvPr/>
          </p:nvSpPr>
          <p:spPr>
            <a:xfrm>
              <a:off x="2170443" y="2682910"/>
              <a:ext cx="5486400" cy="274320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21168-D725-AC34-F2E0-DA6AE905990D}"/>
                </a:ext>
              </a:extLst>
            </p:cNvPr>
            <p:cNvSpPr txBox="1"/>
            <p:nvPr/>
          </p:nvSpPr>
          <p:spPr>
            <a:xfrm>
              <a:off x="1831729" y="3133077"/>
              <a:ext cx="680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Least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77D504-D32D-5464-1716-2EA5D05B8DC3}"/>
                </a:ext>
              </a:extLst>
            </p:cNvPr>
            <p:cNvCxnSpPr/>
            <p:nvPr/>
          </p:nvCxnSpPr>
          <p:spPr>
            <a:xfrm>
              <a:off x="2170443" y="2481943"/>
              <a:ext cx="0" cy="5928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0AF5-C6E5-A181-FC71-C6F3649F9D21}"/>
                </a:ext>
              </a:extLst>
            </p:cNvPr>
            <p:cNvGrpSpPr/>
            <p:nvPr/>
          </p:nvGrpSpPr>
          <p:grpSpPr>
            <a:xfrm>
              <a:off x="5494137" y="2481943"/>
              <a:ext cx="700961" cy="1023759"/>
              <a:chOff x="9451418" y="2507063"/>
              <a:chExt cx="700961" cy="102375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1D8D67-812F-FEB8-F3FF-81CD1D4DEDE2}"/>
                  </a:ext>
                </a:extLst>
              </p:cNvPr>
              <p:cNvSpPr txBox="1"/>
              <p:nvPr/>
            </p:nvSpPr>
            <p:spPr>
              <a:xfrm>
                <a:off x="9451418" y="3161490"/>
                <a:ext cx="70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Fairly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6EA61A2-A115-E277-18CF-7F4717E4C38F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36AF8CF-98FC-DE4A-BEF8-177B57934CBB}"/>
                </a:ext>
              </a:extLst>
            </p:cNvPr>
            <p:cNvGrpSpPr/>
            <p:nvPr/>
          </p:nvGrpSpPr>
          <p:grpSpPr>
            <a:xfrm>
              <a:off x="3439282" y="2481943"/>
              <a:ext cx="1138004" cy="1020466"/>
              <a:chOff x="9225363" y="2507063"/>
              <a:chExt cx="1138004" cy="102046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5FDE3-4916-8036-AD57-C1E4358A63D1}"/>
                  </a:ext>
                </a:extLst>
              </p:cNvPr>
              <p:cNvSpPr txBox="1"/>
              <p:nvPr/>
            </p:nvSpPr>
            <p:spPr>
              <a:xfrm>
                <a:off x="9225363" y="3158197"/>
                <a:ext cx="1138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Somehow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0B2F553-1EF5-0772-BAE7-04D3FDA25DF1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B53119-6D32-E25E-ED12-37DAC8BF327F}"/>
                </a:ext>
              </a:extLst>
            </p:cNvPr>
            <p:cNvGrpSpPr/>
            <p:nvPr/>
          </p:nvGrpSpPr>
          <p:grpSpPr>
            <a:xfrm>
              <a:off x="7312889" y="2507063"/>
              <a:ext cx="679032" cy="1023759"/>
              <a:chOff x="9451418" y="2507063"/>
              <a:chExt cx="679032" cy="102375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BA9CC-52BE-B635-4FB7-D696EFFE6BE2}"/>
                  </a:ext>
                </a:extLst>
              </p:cNvPr>
              <p:cNvSpPr txBox="1"/>
              <p:nvPr/>
            </p:nvSpPr>
            <p:spPr>
              <a:xfrm>
                <a:off x="9451418" y="3161490"/>
                <a:ext cx="679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Most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4E3B1A4-AB93-2EE0-A207-0A6C9A9C3181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8F9DC2-DF25-A894-13CD-DDB6AC3E36EC}"/>
                </a:ext>
              </a:extLst>
            </p:cNvPr>
            <p:cNvSpPr txBox="1"/>
            <p:nvPr/>
          </p:nvSpPr>
          <p:spPr>
            <a:xfrm>
              <a:off x="3241103" y="1688962"/>
              <a:ext cx="351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Scale of Out-of-Order-ness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318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A9E0CAA-F9CB-C1BD-9753-49190C247020}"/>
              </a:ext>
            </a:extLst>
          </p:cNvPr>
          <p:cNvGrpSpPr/>
          <p:nvPr/>
        </p:nvGrpSpPr>
        <p:grpSpPr>
          <a:xfrm>
            <a:off x="2777064" y="706965"/>
            <a:ext cx="5943600" cy="5943600"/>
            <a:chOff x="2853264" y="-118535"/>
            <a:chExt cx="5943600" cy="59436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57EAEE-8633-8F5C-9BD8-EA66516899E5}"/>
                </a:ext>
              </a:extLst>
            </p:cNvPr>
            <p:cNvSpPr/>
            <p:nvPr/>
          </p:nvSpPr>
          <p:spPr>
            <a:xfrm flipH="1">
              <a:off x="6891025" y="2058357"/>
              <a:ext cx="1371600" cy="1371600"/>
            </a:xfrm>
            <a:prstGeom prst="roundRect">
              <a:avLst>
                <a:gd name="adj" fmla="val 25926"/>
              </a:avLst>
            </a:prstGeom>
            <a:solidFill>
              <a:srgbClr val="FFB207"/>
            </a:solidFill>
            <a:ln w="349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26AF2D-DEC7-5B1A-099F-55E1312560C9}"/>
                </a:ext>
              </a:extLst>
            </p:cNvPr>
            <p:cNvSpPr/>
            <p:nvPr/>
          </p:nvSpPr>
          <p:spPr>
            <a:xfrm flipH="1">
              <a:off x="3385825" y="2058357"/>
              <a:ext cx="1371600" cy="1371600"/>
            </a:xfrm>
            <a:prstGeom prst="roundRect">
              <a:avLst>
                <a:gd name="adj" fmla="val 25926"/>
              </a:avLst>
            </a:prstGeom>
            <a:solidFill>
              <a:srgbClr val="FFB207"/>
            </a:solidFill>
            <a:ln w="349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phic 4" descr="Scales of justice outline">
              <a:extLst>
                <a:ext uri="{FF2B5EF4-FFF2-40B4-BE49-F238E27FC236}">
                  <a16:creationId xmlns:a16="http://schemas.microsoft.com/office/drawing/2014/main" id="{65608E58-CBEF-D9D3-94A0-894534BE4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3264" y="-118535"/>
              <a:ext cx="5943600" cy="594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90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2F5ED-4229-C261-0595-DD8F617138B8}"/>
              </a:ext>
            </a:extLst>
          </p:cNvPr>
          <p:cNvGrpSpPr/>
          <p:nvPr/>
        </p:nvGrpSpPr>
        <p:grpSpPr>
          <a:xfrm>
            <a:off x="4511341" y="457200"/>
            <a:ext cx="5943600" cy="5943600"/>
            <a:chOff x="8176260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67C1C26D-7D09-DBC0-550E-102CA46AA1CD}"/>
                </a:ext>
              </a:extLst>
            </p:cNvPr>
            <p:cNvSpPr/>
            <p:nvPr/>
          </p:nvSpPr>
          <p:spPr>
            <a:xfrm>
              <a:off x="8176260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1ED31C9-9C6A-A525-9F75-97CD8EE9BBC8}"/>
                </a:ext>
              </a:extLst>
            </p:cNvPr>
            <p:cNvSpPr/>
            <p:nvPr/>
          </p:nvSpPr>
          <p:spPr>
            <a:xfrm>
              <a:off x="8454390" y="1018794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D20D008-6A93-348E-13B5-ED70F2561371}"/>
                </a:ext>
              </a:extLst>
            </p:cNvPr>
            <p:cNvSpPr/>
            <p:nvPr/>
          </p:nvSpPr>
          <p:spPr>
            <a:xfrm rot="10800000">
              <a:off x="8454390" y="1200150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CD1A-7FCD-37BC-C425-6F1FE2E23F2F}"/>
              </a:ext>
            </a:extLst>
          </p:cNvPr>
          <p:cNvGrpSpPr/>
          <p:nvPr/>
        </p:nvGrpSpPr>
        <p:grpSpPr>
          <a:xfrm>
            <a:off x="4511341" y="309648"/>
            <a:ext cx="5943600" cy="5943600"/>
            <a:chOff x="928116" y="4102606"/>
            <a:chExt cx="2340864" cy="234086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77E1E5C-CF65-A0DE-FA4F-9D65BF0110A8}"/>
                </a:ext>
              </a:extLst>
            </p:cNvPr>
            <p:cNvSpPr/>
            <p:nvPr/>
          </p:nvSpPr>
          <p:spPr>
            <a:xfrm>
              <a:off x="928116" y="4102606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C79B6-58BC-78D0-AFE9-4DF158AD1517}"/>
                </a:ext>
              </a:extLst>
            </p:cNvPr>
            <p:cNvSpPr/>
            <p:nvPr/>
          </p:nvSpPr>
          <p:spPr>
            <a:xfrm>
              <a:off x="1953006" y="5119876"/>
              <a:ext cx="1137666" cy="1137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BDE9C29-EF9E-1215-E120-B3FD98E8454E}"/>
              </a:ext>
            </a:extLst>
          </p:cNvPr>
          <p:cNvGrpSpPr/>
          <p:nvPr/>
        </p:nvGrpSpPr>
        <p:grpSpPr>
          <a:xfrm>
            <a:off x="4511341" y="-360218"/>
            <a:ext cx="6062330" cy="8106531"/>
            <a:chOff x="4618482" y="3669980"/>
            <a:chExt cx="2393443" cy="320050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EAF450C-0170-641B-C02A-B8FFCE83F5AB}"/>
                </a:ext>
              </a:extLst>
            </p:cNvPr>
            <p:cNvSpPr/>
            <p:nvPr/>
          </p:nvSpPr>
          <p:spPr>
            <a:xfrm>
              <a:off x="4618482" y="4102608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s 20">
              <a:extLst>
                <a:ext uri="{FF2B5EF4-FFF2-40B4-BE49-F238E27FC236}">
                  <a16:creationId xmlns:a16="http://schemas.microsoft.com/office/drawing/2014/main" id="{31137EDC-AE3F-9A21-C325-AAACE1BB7EAC}"/>
                </a:ext>
              </a:extLst>
            </p:cNvPr>
            <p:cNvSpPr/>
            <p:nvPr/>
          </p:nvSpPr>
          <p:spPr>
            <a:xfrm rot="16200000">
              <a:off x="4171136" y="4810747"/>
              <a:ext cx="3200505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F44F5CFA-16C7-0BEF-4779-2C32C8A94EA8}"/>
                </a:ext>
              </a:extLst>
            </p:cNvPr>
            <p:cNvSpPr/>
            <p:nvPr/>
          </p:nvSpPr>
          <p:spPr>
            <a:xfrm rot="16200000">
              <a:off x="4952187" y="4810746"/>
              <a:ext cx="3200504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C09153-D419-677C-7433-34C166A1C2F5}"/>
              </a:ext>
            </a:extLst>
          </p:cNvPr>
          <p:cNvGrpSpPr/>
          <p:nvPr/>
        </p:nvGrpSpPr>
        <p:grpSpPr>
          <a:xfrm>
            <a:off x="2340796" y="307850"/>
            <a:ext cx="5943600" cy="5943600"/>
            <a:chOff x="8035290" y="4102607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736CDB-B47D-F321-0FFA-6BB0986D4999}"/>
                </a:ext>
              </a:extLst>
            </p:cNvPr>
            <p:cNvSpPr/>
            <p:nvPr/>
          </p:nvSpPr>
          <p:spPr>
            <a:xfrm>
              <a:off x="8035290" y="4102607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EB5D5ACB-C867-E79E-3CB3-E892FE746C03}"/>
                </a:ext>
              </a:extLst>
            </p:cNvPr>
            <p:cNvSpPr/>
            <p:nvPr/>
          </p:nvSpPr>
          <p:spPr>
            <a:xfrm>
              <a:off x="8782810" y="4460745"/>
              <a:ext cx="812293" cy="1624586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F179EC-5B5A-721F-1747-AA8D2B91861B}"/>
              </a:ext>
            </a:extLst>
          </p:cNvPr>
          <p:cNvGrpSpPr/>
          <p:nvPr/>
        </p:nvGrpSpPr>
        <p:grpSpPr>
          <a:xfrm>
            <a:off x="2183131" y="372640"/>
            <a:ext cx="5943599" cy="5943599"/>
            <a:chOff x="2183131" y="372640"/>
            <a:chExt cx="5943599" cy="5943599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F8794A50-53B0-AFF4-2C7B-6D930BDB52C6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A0823ACD-283A-626D-19B6-722FF0E4DFA0}"/>
                </a:ext>
              </a:extLst>
            </p:cNvPr>
            <p:cNvSpPr/>
            <p:nvPr/>
          </p:nvSpPr>
          <p:spPr>
            <a:xfrm>
              <a:off x="2442602" y="372640"/>
              <a:ext cx="5412094" cy="541209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8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C67CAB-6082-E3F0-3EA6-3577CCEFDFC1}"/>
              </a:ext>
            </a:extLst>
          </p:cNvPr>
          <p:cNvGrpSpPr/>
          <p:nvPr/>
        </p:nvGrpSpPr>
        <p:grpSpPr>
          <a:xfrm>
            <a:off x="285751" y="-1524740"/>
            <a:ext cx="9738359" cy="9738360"/>
            <a:chOff x="285751" y="-1524740"/>
            <a:chExt cx="9738359" cy="973836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08F427D-5A7C-0869-3E93-6CB46B94CACF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FD0EDED-3CF4-64C8-2CC5-2D5EEA875D70}"/>
                </a:ext>
              </a:extLst>
            </p:cNvPr>
            <p:cNvSpPr/>
            <p:nvPr/>
          </p:nvSpPr>
          <p:spPr>
            <a:xfrm rot="16200000">
              <a:off x="6229350" y="15316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9A5491B2-FA53-C06E-1B9E-AEB3038EBD40}"/>
                </a:ext>
              </a:extLst>
            </p:cNvPr>
            <p:cNvSpPr/>
            <p:nvPr/>
          </p:nvSpPr>
          <p:spPr>
            <a:xfrm rot="5400000">
              <a:off x="285751" y="16840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8342B81-3F19-C3E5-43D1-EDA7B91CCE34}"/>
                </a:ext>
              </a:extLst>
            </p:cNvPr>
            <p:cNvSpPr/>
            <p:nvPr/>
          </p:nvSpPr>
          <p:spPr>
            <a:xfrm rot="10800000">
              <a:off x="3257551" y="-152474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9D7F097-F14F-D5E2-B838-BBA71CEFD41E}"/>
                </a:ext>
              </a:extLst>
            </p:cNvPr>
            <p:cNvSpPr/>
            <p:nvPr/>
          </p:nvSpPr>
          <p:spPr>
            <a:xfrm>
              <a:off x="3257551" y="441886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CE6C072-BC65-05B5-2150-8FB6F6E12E40}"/>
              </a:ext>
            </a:extLst>
          </p:cNvPr>
          <p:cNvSpPr/>
          <p:nvPr/>
        </p:nvSpPr>
        <p:spPr>
          <a:xfrm>
            <a:off x="2340796" y="307850"/>
            <a:ext cx="5943600" cy="5943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97</Words>
  <Application>Microsoft Office PowerPoint</Application>
  <PresentationFormat>Widescreen</PresentationFormat>
  <Paragraphs>95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Guo</dc:creator>
  <cp:lastModifiedBy>Qi Guo</cp:lastModifiedBy>
  <cp:revision>12</cp:revision>
  <dcterms:created xsi:type="dcterms:W3CDTF">2024-07-30T05:38:07Z</dcterms:created>
  <dcterms:modified xsi:type="dcterms:W3CDTF">2024-12-08T01:03:16Z</dcterms:modified>
</cp:coreProperties>
</file>