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632366-32DF-48AF-9E0D-877BB898AE31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2"/>
          </p14:sldIdLst>
        </p14:section>
        <p14:section name="Visualization" id="{1F30AE69-C85B-4FAD-9417-D01F2C216FAF}">
          <p14:sldIdLst>
            <p14:sldId id="265"/>
            <p14:sldId id="267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85688" autoAdjust="0"/>
  </p:normalViewPr>
  <p:slideViewPr>
    <p:cSldViewPr snapToGrid="0">
      <p:cViewPr varScale="1">
        <p:scale>
          <a:sx n="61" d="100"/>
          <a:sy n="61" d="100"/>
        </p:scale>
        <p:origin x="16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E558-C549-87AA-09C0-F837CE1CD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D7C86-9D14-340A-9203-E4344BD9B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1766-B347-F5DA-1995-A5EB0EED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169F4-25D7-8A57-5E8F-318C4EE0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50B50-E80E-D015-1C9D-73D90304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9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5D52-4C00-61A5-A4B7-0D6CED6F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57DD9-5146-516A-D22A-A41361D1C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2FF8-B383-0520-DD71-6043BE73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7CA82-E6EE-C441-F2FF-29010276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81C79-CAFE-97F4-2153-9C4B73B4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0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4A001-44F2-667C-6339-364EFA383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F20E0-1652-C62A-805D-3852373E3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D06A6-1F04-3131-88DB-AE181FC1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F0B04-D796-247E-DCC5-33C6CB29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0DDB7-DE5F-AA8A-9F47-8A3D07F9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4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066D-6512-1642-6A2B-828F8D32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864C-DC4D-448F-E28B-60C26EC9A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4A2CF-5B95-E1FC-584C-16E42AD0D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62C6A-4FAD-8913-4FEF-0FED7A30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B65B0-4D3D-22EC-B442-ACF4C7B8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6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82A3-D7D6-F014-7042-BB259E89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6EE04-8411-44CC-571B-E1971022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A2631-A17E-62BF-15BC-16B6376F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BA9F7-6E6F-F10C-34F5-1F794E88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0961-1446-D82A-A2A0-AD94AFA3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7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31F7-16CC-B849-E858-82312E91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EE5B7-1D62-746B-18C9-BBDE587B4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E49C1-6864-179F-9A3A-D8B5317F9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F578F-2921-C741-96BE-64CE4725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F04B2-A899-10A1-342A-4DF4E85D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081F1-1C20-2719-73AC-F21775F4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B96C-C5E5-FC21-334F-9F9D5EEB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3158-31C5-EBC0-9C73-B3A787EA7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D9C18-15B2-455C-8817-9FAA80238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482A2-23C4-9749-F0CA-2A7930105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047AA-25CE-62AE-9853-A39EA9069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EA958-71B6-E69A-D400-773CFE61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28B06-6EE1-486F-B928-5FE723D6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0D389-ED2E-B9C4-C074-24C7D3E8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4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57CE-10E7-BE50-05A0-3C3F7A84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4D95F-EA03-B029-700C-E2A1F778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C9DB9-C2F4-C657-D227-2A57C397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0E3C6-6560-1114-2835-7F1EE056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9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620DD-49B1-F30C-32DF-E05DA9D4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0AC12-1415-D339-B736-8B482B91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6628D-30B9-E0A5-B349-AD92C188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3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FE3E-1865-0D18-5B51-EEBBA15D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8C93-272E-3E10-52E9-0A2D1DD4A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37B68-5942-D026-4A6B-611E91112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CEF8E-ECEC-10A9-0625-BF404733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7F7D6-FC43-5492-29D4-4D07B07F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D052E-5288-E087-09B9-6748B238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2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9738-8296-8738-9772-B073908D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8DB92-197C-C89F-2947-84916059A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13A27-2F53-EDA2-1BD3-2E35545A1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9D2ED-EA13-9F6F-56A4-61169520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454EB-FAEC-2868-373E-62F5F5D8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978B4-110A-8DDC-6B7F-12168643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5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29BFA-5712-1A4F-2B32-C5E73D80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70B85-3193-F9F8-F801-BB11C00C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6349-0FD9-8806-81A6-61F7CA25D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B54DB-A8B2-4954-9DC1-E1741E23BC56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ADB0-5581-D9E2-5CCC-4786BA2E6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DC91-7862-1F2B-E487-F437EA771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8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E7C3ABB1-8927-98CD-1B70-ED5F5095D80E}"/>
              </a:ext>
            </a:extLst>
          </p:cNvPr>
          <p:cNvGrpSpPr/>
          <p:nvPr/>
        </p:nvGrpSpPr>
        <p:grpSpPr>
          <a:xfrm>
            <a:off x="2255150" y="-1440909"/>
            <a:ext cx="9245636" cy="9245636"/>
            <a:chOff x="281178" y="93726"/>
            <a:chExt cx="3634740" cy="3634740"/>
          </a:xfrm>
          <a:solidFill>
            <a:schemeClr val="accent1">
              <a:lumMod val="50000"/>
            </a:schemeClr>
          </a:solidFill>
        </p:grpSpPr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D7136A2B-AAB1-D34F-7F33-3525F15CAAB0}"/>
                </a:ext>
              </a:extLst>
            </p:cNvPr>
            <p:cNvSpPr/>
            <p:nvPr/>
          </p:nvSpPr>
          <p:spPr>
            <a:xfrm>
              <a:off x="944118" y="740664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Multiplication Sign 5">
              <a:extLst>
                <a:ext uri="{FF2B5EF4-FFF2-40B4-BE49-F238E27FC236}">
                  <a16:creationId xmlns:a16="http://schemas.microsoft.com/office/drawing/2014/main" id="{29ABCA15-F992-62C5-BC9A-2BF932FDE13B}"/>
                </a:ext>
              </a:extLst>
            </p:cNvPr>
            <p:cNvSpPr/>
            <p:nvPr/>
          </p:nvSpPr>
          <p:spPr>
            <a:xfrm>
              <a:off x="281178" y="93726"/>
              <a:ext cx="3634740" cy="3634740"/>
            </a:xfrm>
            <a:prstGeom prst="mathMultiply">
              <a:avLst>
                <a:gd name="adj1" fmla="val 77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0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07D8669-D19D-C073-5FCF-3B96BBDD4142}"/>
              </a:ext>
            </a:extLst>
          </p:cNvPr>
          <p:cNvGrpSpPr/>
          <p:nvPr/>
        </p:nvGrpSpPr>
        <p:grpSpPr>
          <a:xfrm>
            <a:off x="691742" y="244788"/>
            <a:ext cx="3657599" cy="5927834"/>
            <a:chOff x="6808763" y="307850"/>
            <a:chExt cx="3657599" cy="59278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4AEDEB-BE54-A19B-AB76-213E5F9DCC25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C6C8C9-9B28-20C1-1488-DA6B44237CBE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00CE87-2FC2-08E4-E89C-5147A75CC0E2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DE1765-5677-1DEB-2A6D-DC5DE4D8330D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4F9088-41F9-A857-1EA7-543881E222E9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ABD0BF-4CB5-8D50-D648-96D3B50D3878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BE82AE9-4161-58A8-85C9-C037D623A1B3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0CBD1E-2B19-9DB3-DC83-91DE1D200754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156B53E-5BA5-149A-33B8-3311351684EC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77FAB8F-66BF-0E86-4667-7B0970D4B7FA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21C7678-4579-B762-284A-CB495D6477EB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A083-1A92-D7FB-2C6A-86B3BEC2F274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B56399-A1E0-75B4-CE31-7C3C43633AB5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EA7D209-CEAA-3878-BC18-D86332D49E69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7BF3452-9BA2-9E2C-BA09-1B274A13E99E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CCC6559-9B1D-4200-DE4B-4263A2A36A26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37C781-9595-3C6C-B5D6-F0DF46180D50}"/>
                </a:ext>
              </a:extLst>
            </p:cNvPr>
            <p:cNvSpPr/>
            <p:nvPr/>
          </p:nvSpPr>
          <p:spPr>
            <a:xfrm>
              <a:off x="6808763" y="1065808"/>
              <a:ext cx="3657599" cy="51698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94CA2C-DA8C-6125-C4AF-B818B4FB017A}"/>
              </a:ext>
            </a:extLst>
          </p:cNvPr>
          <p:cNvGrpSpPr/>
          <p:nvPr/>
        </p:nvGrpSpPr>
        <p:grpSpPr>
          <a:xfrm>
            <a:off x="4485976" y="244788"/>
            <a:ext cx="3657599" cy="5927834"/>
            <a:chOff x="6808763" y="307850"/>
            <a:chExt cx="3657599" cy="592783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92E412D-95C8-895A-332A-81EB6DDEB27F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D381D9F-602D-26BF-F927-CE5DF89FF419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07371EB-4C35-899A-82A0-691A8AE4AC43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02F55AE-B755-20FD-2764-520CEC86D82C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D6AE26-7A0D-AB53-6FFF-C46CF6158510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747B9F5-63C5-3B96-40CE-89DA35F69856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9CCEE6E-EDDD-F705-6E21-2B80E4CA4F7F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6098AC4-703D-6213-F88B-AA8927926FA2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65E227F-FBB5-AB3D-EC53-826390776EB7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6805DBA-D7CF-29CF-89BB-B5A07D1F1CCD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58AA851-0DEA-97FB-BC8B-44E48BA56D61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5FB6FC-C07D-66D6-B606-04F43BB827EF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4A367CD-A6BC-799E-68D8-4491C19A6D21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32FBD6F-A166-BA2D-FAA9-3CE2E9E05709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4E0E800-8D75-8415-7198-997909D4F1CE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D1B634F-234D-189F-C7B2-0709FA6FA66E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8FF719-3D6F-D0E6-2AF7-1E65DAAD6BC0}"/>
                </a:ext>
              </a:extLst>
            </p:cNvPr>
            <p:cNvSpPr/>
            <p:nvPr/>
          </p:nvSpPr>
          <p:spPr>
            <a:xfrm>
              <a:off x="6808763" y="1791028"/>
              <a:ext cx="3657599" cy="44446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1B560B-2DB9-FB0F-9A32-F985DD15E66D}"/>
              </a:ext>
            </a:extLst>
          </p:cNvPr>
          <p:cNvGrpSpPr/>
          <p:nvPr/>
        </p:nvGrpSpPr>
        <p:grpSpPr>
          <a:xfrm>
            <a:off x="8324513" y="244788"/>
            <a:ext cx="3657599" cy="5927834"/>
            <a:chOff x="6808763" y="307850"/>
            <a:chExt cx="3657599" cy="592783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4C6D469-7A40-A336-3B05-841041D42A4B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D10E4D8-D9E2-2ED8-42C1-D7B5974EF0F7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9A83B04-E9D8-3E3F-0C84-D47A19F79ECF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55DB789-EB76-7DCE-F317-EAF150512E01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76ED051-C378-6C07-3405-E885837DD293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5FAC33B-4500-145B-0CCE-704C3B027127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BA93EB9-0FAC-E890-FDE4-E23638A1E584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EC9B98E-0EFB-E014-57EB-CDCBBB1BD110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A335237-B89B-65A1-79B8-A86ACD8FDCE0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80BB4E1-313D-1A75-423A-4C11489A1894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55A190D-FD5E-5AE7-8BFC-79A8DDB14555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67A2580-9A99-1E25-76E2-53CB8880B1AC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1959E6B-8361-4D0D-575A-1A4CCF20FF6F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1288112-2FA9-CA7A-185C-DE66E2195337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18D6D57-15C2-E315-A2B2-F08A72D30AFD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B53543C-7EB7-2E3F-79C4-6EED60570E79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F6F84F3-4411-D8F7-B834-0386D586A34C}"/>
                </a:ext>
              </a:extLst>
            </p:cNvPr>
            <p:cNvSpPr/>
            <p:nvPr/>
          </p:nvSpPr>
          <p:spPr>
            <a:xfrm>
              <a:off x="6808763" y="2533942"/>
              <a:ext cx="3657599" cy="370174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313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07D8669-D19D-C073-5FCF-3B96BBDD4142}"/>
              </a:ext>
            </a:extLst>
          </p:cNvPr>
          <p:cNvGrpSpPr/>
          <p:nvPr/>
        </p:nvGrpSpPr>
        <p:grpSpPr>
          <a:xfrm>
            <a:off x="691742" y="244788"/>
            <a:ext cx="3657599" cy="5927834"/>
            <a:chOff x="6808763" y="307850"/>
            <a:chExt cx="3657599" cy="59278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4AEDEB-BE54-A19B-AB76-213E5F9DCC25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C6C8C9-9B28-20C1-1488-DA6B44237CBE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00CE87-2FC2-08E4-E89C-5147A75CC0E2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DE1765-5677-1DEB-2A6D-DC5DE4D8330D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4F9088-41F9-A857-1EA7-543881E222E9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ABD0BF-4CB5-8D50-D648-96D3B50D3878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BE82AE9-4161-58A8-85C9-C037D623A1B3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0CBD1E-2B19-9DB3-DC83-91DE1D200754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156B53E-5BA5-149A-33B8-3311351684EC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77FAB8F-66BF-0E86-4667-7B0970D4B7FA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21C7678-4579-B762-284A-CB495D6477EB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A083-1A92-D7FB-2C6A-86B3BEC2F274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B56399-A1E0-75B4-CE31-7C3C43633AB5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EA7D209-CEAA-3878-BC18-D86332D49E69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7BF3452-9BA2-9E2C-BA09-1B274A13E99E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CCC6559-9B1D-4200-DE4B-4263A2A36A26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37C781-9595-3C6C-B5D6-F0DF46180D50}"/>
                </a:ext>
              </a:extLst>
            </p:cNvPr>
            <p:cNvSpPr/>
            <p:nvPr/>
          </p:nvSpPr>
          <p:spPr>
            <a:xfrm>
              <a:off x="6808763" y="1065808"/>
              <a:ext cx="3657599" cy="51698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F5BBD38-E16F-9ED8-D144-BFFC28697163}"/>
              </a:ext>
            </a:extLst>
          </p:cNvPr>
          <p:cNvGrpSpPr/>
          <p:nvPr/>
        </p:nvGrpSpPr>
        <p:grpSpPr>
          <a:xfrm>
            <a:off x="4485976" y="244788"/>
            <a:ext cx="3657599" cy="5927834"/>
            <a:chOff x="4485976" y="244788"/>
            <a:chExt cx="3657599" cy="592783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894CA2C-DA8C-6125-C4AF-B818B4FB017A}"/>
                </a:ext>
              </a:extLst>
            </p:cNvPr>
            <p:cNvGrpSpPr/>
            <p:nvPr/>
          </p:nvGrpSpPr>
          <p:grpSpPr>
            <a:xfrm>
              <a:off x="4485976" y="244788"/>
              <a:ext cx="3657599" cy="5927834"/>
              <a:chOff x="6808763" y="307850"/>
              <a:chExt cx="3657599" cy="592783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92E412D-95C8-895A-332A-81EB6DDEB27F}"/>
                  </a:ext>
                </a:extLst>
              </p:cNvPr>
              <p:cNvGrpSpPr/>
              <p:nvPr/>
            </p:nvGrpSpPr>
            <p:grpSpPr>
              <a:xfrm>
                <a:off x="6808763" y="307850"/>
                <a:ext cx="3657599" cy="2194560"/>
                <a:chOff x="6808763" y="307850"/>
                <a:chExt cx="3657599" cy="2194560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D381D9F-602D-26BF-F927-CE5DF89FF419}"/>
                    </a:ext>
                  </a:extLst>
                </p:cNvPr>
                <p:cNvSpPr/>
                <p:nvPr/>
              </p:nvSpPr>
              <p:spPr>
                <a:xfrm>
                  <a:off x="6808763" y="30785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07371EB-4C35-899A-82A0-691A8AE4AC43}"/>
                    </a:ext>
                  </a:extLst>
                </p:cNvPr>
                <p:cNvSpPr/>
                <p:nvPr/>
              </p:nvSpPr>
              <p:spPr>
                <a:xfrm>
                  <a:off x="7540283" y="30785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02F55AE-B755-20FD-2764-520CEC86D82C}"/>
                    </a:ext>
                  </a:extLst>
                </p:cNvPr>
                <p:cNvSpPr/>
                <p:nvPr/>
              </p:nvSpPr>
              <p:spPr>
                <a:xfrm>
                  <a:off x="8271803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3D6AE26-7A0D-AB53-6FFF-C46CF6158510}"/>
                    </a:ext>
                  </a:extLst>
                </p:cNvPr>
                <p:cNvSpPr/>
                <p:nvPr/>
              </p:nvSpPr>
              <p:spPr>
                <a:xfrm>
                  <a:off x="9003322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747B9F5-63C5-3B96-40CE-89DA35F69856}"/>
                    </a:ext>
                  </a:extLst>
                </p:cNvPr>
                <p:cNvSpPr/>
                <p:nvPr/>
              </p:nvSpPr>
              <p:spPr>
                <a:xfrm>
                  <a:off x="9734842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9CCEE6E-EDDD-F705-6E21-2B80E4CA4F7F}"/>
                    </a:ext>
                  </a:extLst>
                </p:cNvPr>
                <p:cNvSpPr/>
                <p:nvPr/>
              </p:nvSpPr>
              <p:spPr>
                <a:xfrm>
                  <a:off x="6808763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6098AC4-703D-6213-F88B-AA8927926FA2}"/>
                    </a:ext>
                  </a:extLst>
                </p:cNvPr>
                <p:cNvSpPr/>
                <p:nvPr/>
              </p:nvSpPr>
              <p:spPr>
                <a:xfrm>
                  <a:off x="7540283" y="103937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65E227F-FBB5-AB3D-EC53-826390776EB7}"/>
                    </a:ext>
                  </a:extLst>
                </p:cNvPr>
                <p:cNvSpPr/>
                <p:nvPr/>
              </p:nvSpPr>
              <p:spPr>
                <a:xfrm>
                  <a:off x="8271803" y="103937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6805DBA-D7CF-29CF-89BB-B5A07D1F1CCD}"/>
                    </a:ext>
                  </a:extLst>
                </p:cNvPr>
                <p:cNvSpPr/>
                <p:nvPr/>
              </p:nvSpPr>
              <p:spPr>
                <a:xfrm>
                  <a:off x="9003322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58AA851-0DEA-97FB-BC8B-44E48BA56D61}"/>
                    </a:ext>
                  </a:extLst>
                </p:cNvPr>
                <p:cNvSpPr/>
                <p:nvPr/>
              </p:nvSpPr>
              <p:spPr>
                <a:xfrm>
                  <a:off x="9734842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15FB6FC-C07D-66D6-B606-04F43BB827EF}"/>
                    </a:ext>
                  </a:extLst>
                </p:cNvPr>
                <p:cNvSpPr/>
                <p:nvPr/>
              </p:nvSpPr>
              <p:spPr>
                <a:xfrm>
                  <a:off x="6808763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2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4A367CD-A6BC-799E-68D8-4491C19A6D21}"/>
                    </a:ext>
                  </a:extLst>
                </p:cNvPr>
                <p:cNvSpPr/>
                <p:nvPr/>
              </p:nvSpPr>
              <p:spPr>
                <a:xfrm>
                  <a:off x="7540283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3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32FBD6F-A166-BA2D-FAA9-3CE2E9E05709}"/>
                    </a:ext>
                  </a:extLst>
                </p:cNvPr>
                <p:cNvSpPr/>
                <p:nvPr/>
              </p:nvSpPr>
              <p:spPr>
                <a:xfrm>
                  <a:off x="8271803" y="177089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4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A4E0E800-8D75-8415-7198-997909D4F1CE}"/>
                    </a:ext>
                  </a:extLst>
                </p:cNvPr>
                <p:cNvSpPr/>
                <p:nvPr/>
              </p:nvSpPr>
              <p:spPr>
                <a:xfrm>
                  <a:off x="9003322" y="177089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1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D1B634F-234D-189F-C7B2-0709FA6FA66E}"/>
                    </a:ext>
                  </a:extLst>
                </p:cNvPr>
                <p:cNvSpPr/>
                <p:nvPr/>
              </p:nvSpPr>
              <p:spPr>
                <a:xfrm>
                  <a:off x="9734842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5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18FF719-3D6F-D0E6-2AF7-1E65DAAD6BC0}"/>
                  </a:ext>
                </a:extLst>
              </p:cNvPr>
              <p:cNvSpPr/>
              <p:nvPr/>
            </p:nvSpPr>
            <p:spPr>
              <a:xfrm>
                <a:off x="6808763" y="1791028"/>
                <a:ext cx="3657599" cy="444465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Arrow: Left-Right 1">
              <a:extLst>
                <a:ext uri="{FF2B5EF4-FFF2-40B4-BE49-F238E27FC236}">
                  <a16:creationId xmlns:a16="http://schemas.microsoft.com/office/drawing/2014/main" id="{E4B175A4-F363-35E2-3C65-F536345A3B9D}"/>
                </a:ext>
              </a:extLst>
            </p:cNvPr>
            <p:cNvSpPr/>
            <p:nvPr/>
          </p:nvSpPr>
          <p:spPr>
            <a:xfrm>
              <a:off x="5525609" y="1239592"/>
              <a:ext cx="851338" cy="204952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AE9838-75C1-C0F6-935B-EB9C92436627}"/>
              </a:ext>
            </a:extLst>
          </p:cNvPr>
          <p:cNvGrpSpPr/>
          <p:nvPr/>
        </p:nvGrpSpPr>
        <p:grpSpPr>
          <a:xfrm>
            <a:off x="8324513" y="244788"/>
            <a:ext cx="3657599" cy="5927834"/>
            <a:chOff x="8324513" y="244788"/>
            <a:chExt cx="3657599" cy="592783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B1B560B-2DB9-FB0F-9A32-F985DD15E66D}"/>
                </a:ext>
              </a:extLst>
            </p:cNvPr>
            <p:cNvGrpSpPr/>
            <p:nvPr/>
          </p:nvGrpSpPr>
          <p:grpSpPr>
            <a:xfrm>
              <a:off x="8324513" y="244788"/>
              <a:ext cx="3657599" cy="5927834"/>
              <a:chOff x="6808763" y="307850"/>
              <a:chExt cx="3657599" cy="5927834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4C6D469-7A40-A336-3B05-841041D42A4B}"/>
                  </a:ext>
                </a:extLst>
              </p:cNvPr>
              <p:cNvGrpSpPr/>
              <p:nvPr/>
            </p:nvGrpSpPr>
            <p:grpSpPr>
              <a:xfrm>
                <a:off x="6808763" y="307850"/>
                <a:ext cx="3657599" cy="2194560"/>
                <a:chOff x="6808763" y="307850"/>
                <a:chExt cx="3657599" cy="219456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D10E4D8-D9E2-2ED8-42C1-D7B5974EF0F7}"/>
                    </a:ext>
                  </a:extLst>
                </p:cNvPr>
                <p:cNvSpPr/>
                <p:nvPr/>
              </p:nvSpPr>
              <p:spPr>
                <a:xfrm>
                  <a:off x="6808763" y="30785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9A83B04-E9D8-3E3F-0C84-D47A19F79ECF}"/>
                    </a:ext>
                  </a:extLst>
                </p:cNvPr>
                <p:cNvSpPr/>
                <p:nvPr/>
              </p:nvSpPr>
              <p:spPr>
                <a:xfrm>
                  <a:off x="7540283" y="30785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55DB789-EB76-7DCE-F317-EAF150512E01}"/>
                    </a:ext>
                  </a:extLst>
                </p:cNvPr>
                <p:cNvSpPr/>
                <p:nvPr/>
              </p:nvSpPr>
              <p:spPr>
                <a:xfrm>
                  <a:off x="8271803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76ED051-C378-6C07-3405-E885837DD293}"/>
                    </a:ext>
                  </a:extLst>
                </p:cNvPr>
                <p:cNvSpPr/>
                <p:nvPr/>
              </p:nvSpPr>
              <p:spPr>
                <a:xfrm>
                  <a:off x="9003322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C5FAC33B-4500-145B-0CCE-704C3B027127}"/>
                    </a:ext>
                  </a:extLst>
                </p:cNvPr>
                <p:cNvSpPr/>
                <p:nvPr/>
              </p:nvSpPr>
              <p:spPr>
                <a:xfrm>
                  <a:off x="9734842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BA93EB9-0FAC-E890-FDE4-E23638A1E584}"/>
                    </a:ext>
                  </a:extLst>
                </p:cNvPr>
                <p:cNvSpPr/>
                <p:nvPr/>
              </p:nvSpPr>
              <p:spPr>
                <a:xfrm>
                  <a:off x="6808763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EEC9B98E-0EFB-E014-57EB-CDCBBB1BD110}"/>
                    </a:ext>
                  </a:extLst>
                </p:cNvPr>
                <p:cNvSpPr/>
                <p:nvPr/>
              </p:nvSpPr>
              <p:spPr>
                <a:xfrm>
                  <a:off x="7540283" y="103937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A335237-B89B-65A1-79B8-A86ACD8FDCE0}"/>
                    </a:ext>
                  </a:extLst>
                </p:cNvPr>
                <p:cNvSpPr/>
                <p:nvPr/>
              </p:nvSpPr>
              <p:spPr>
                <a:xfrm>
                  <a:off x="8271803" y="103937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80BB4E1-313D-1A75-423A-4C11489A1894}"/>
                    </a:ext>
                  </a:extLst>
                </p:cNvPr>
                <p:cNvSpPr/>
                <p:nvPr/>
              </p:nvSpPr>
              <p:spPr>
                <a:xfrm>
                  <a:off x="9003322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E55A190D-FD5E-5AE7-8BFC-79A8DDB14555}"/>
                    </a:ext>
                  </a:extLst>
                </p:cNvPr>
                <p:cNvSpPr/>
                <p:nvPr/>
              </p:nvSpPr>
              <p:spPr>
                <a:xfrm>
                  <a:off x="9734842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567A2580-9A99-1E25-76E2-53CB8880B1AC}"/>
                    </a:ext>
                  </a:extLst>
                </p:cNvPr>
                <p:cNvSpPr/>
                <p:nvPr/>
              </p:nvSpPr>
              <p:spPr>
                <a:xfrm>
                  <a:off x="6808763" y="177089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B1959E6B-8361-4D0D-575A-1A4CCF20FF6F}"/>
                    </a:ext>
                  </a:extLst>
                </p:cNvPr>
                <p:cNvSpPr/>
                <p:nvPr/>
              </p:nvSpPr>
              <p:spPr>
                <a:xfrm>
                  <a:off x="7540283" y="177089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1288112-2FA9-CA7A-185C-DE66E2195337}"/>
                    </a:ext>
                  </a:extLst>
                </p:cNvPr>
                <p:cNvSpPr/>
                <p:nvPr/>
              </p:nvSpPr>
              <p:spPr>
                <a:xfrm>
                  <a:off x="8271803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18D6D57-15C2-E315-A2B2-F08A72D30AFD}"/>
                    </a:ext>
                  </a:extLst>
                </p:cNvPr>
                <p:cNvSpPr/>
                <p:nvPr/>
              </p:nvSpPr>
              <p:spPr>
                <a:xfrm>
                  <a:off x="9003322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1B53543C-7EB7-2E3F-79C4-6EED60570E79}"/>
                    </a:ext>
                  </a:extLst>
                </p:cNvPr>
                <p:cNvSpPr/>
                <p:nvPr/>
              </p:nvSpPr>
              <p:spPr>
                <a:xfrm>
                  <a:off x="9734842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F6F84F3-4411-D8F7-B834-0386D586A34C}"/>
                  </a:ext>
                </a:extLst>
              </p:cNvPr>
              <p:cNvSpPr/>
              <p:nvPr/>
            </p:nvSpPr>
            <p:spPr>
              <a:xfrm>
                <a:off x="6808763" y="2533942"/>
                <a:ext cx="3657599" cy="370174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6BE5DDC5-C61E-DAFF-F8CE-9BA81BD7AED4}"/>
                </a:ext>
              </a:extLst>
            </p:cNvPr>
            <p:cNvSpPr/>
            <p:nvPr/>
          </p:nvSpPr>
          <p:spPr>
            <a:xfrm>
              <a:off x="9361885" y="1238081"/>
              <a:ext cx="851338" cy="204952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0166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BEA1FC1-EC10-13E1-E626-9E364C822B6D}"/>
              </a:ext>
            </a:extLst>
          </p:cNvPr>
          <p:cNvGrpSpPr/>
          <p:nvPr/>
        </p:nvGrpSpPr>
        <p:grpSpPr>
          <a:xfrm>
            <a:off x="299865" y="244788"/>
            <a:ext cx="3657599" cy="5700079"/>
            <a:chOff x="299865" y="244788"/>
            <a:chExt cx="3657599" cy="570007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5B0834A-AF0C-035A-1166-578982D52B9C}"/>
                </a:ext>
              </a:extLst>
            </p:cNvPr>
            <p:cNvGrpSpPr/>
            <p:nvPr/>
          </p:nvGrpSpPr>
          <p:grpSpPr>
            <a:xfrm>
              <a:off x="299865" y="244788"/>
              <a:ext cx="3657599" cy="4389120"/>
              <a:chOff x="299865" y="244788"/>
              <a:chExt cx="3657599" cy="438912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D10E4D8-D9E2-2ED8-42C1-D7B5974EF0F7}"/>
                  </a:ext>
                </a:extLst>
              </p:cNvPr>
              <p:cNvSpPr/>
              <p:nvPr/>
            </p:nvSpPr>
            <p:spPr>
              <a:xfrm>
                <a:off x="29986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9A83B04-E9D8-3E3F-0C84-D47A19F79ECF}"/>
                  </a:ext>
                </a:extLst>
              </p:cNvPr>
              <p:cNvSpPr/>
              <p:nvPr/>
            </p:nvSpPr>
            <p:spPr>
              <a:xfrm>
                <a:off x="103138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55DB789-EB76-7DCE-F317-EAF150512E01}"/>
                  </a:ext>
                </a:extLst>
              </p:cNvPr>
              <p:cNvSpPr/>
              <p:nvPr/>
            </p:nvSpPr>
            <p:spPr>
              <a:xfrm>
                <a:off x="1762905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76ED051-C378-6C07-3405-E885837DD293}"/>
                  </a:ext>
                </a:extLst>
              </p:cNvPr>
              <p:cNvSpPr/>
              <p:nvPr/>
            </p:nvSpPr>
            <p:spPr>
              <a:xfrm>
                <a:off x="249442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5FAC33B-4500-145B-0CCE-704C3B027127}"/>
                  </a:ext>
                </a:extLst>
              </p:cNvPr>
              <p:cNvSpPr/>
              <p:nvPr/>
            </p:nvSpPr>
            <p:spPr>
              <a:xfrm>
                <a:off x="322594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BA93EB9-0FAC-E890-FDE4-E23638A1E584}"/>
                  </a:ext>
                </a:extLst>
              </p:cNvPr>
              <p:cNvSpPr/>
              <p:nvPr/>
            </p:nvSpPr>
            <p:spPr>
              <a:xfrm>
                <a:off x="299865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EC9B98E-0EFB-E014-57EB-CDCBBB1BD110}"/>
                  </a:ext>
                </a:extLst>
              </p:cNvPr>
              <p:cNvSpPr/>
              <p:nvPr/>
            </p:nvSpPr>
            <p:spPr>
              <a:xfrm>
                <a:off x="103138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A335237-B89B-65A1-79B8-A86ACD8FDCE0}"/>
                  </a:ext>
                </a:extLst>
              </p:cNvPr>
              <p:cNvSpPr/>
              <p:nvPr/>
            </p:nvSpPr>
            <p:spPr>
              <a:xfrm>
                <a:off x="176290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80BB4E1-313D-1A75-423A-4C11489A1894}"/>
                  </a:ext>
                </a:extLst>
              </p:cNvPr>
              <p:cNvSpPr/>
              <p:nvPr/>
            </p:nvSpPr>
            <p:spPr>
              <a:xfrm>
                <a:off x="249442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55A190D-FD5E-5AE7-8BFC-79A8DDB14555}"/>
                  </a:ext>
                </a:extLst>
              </p:cNvPr>
              <p:cNvSpPr/>
              <p:nvPr/>
            </p:nvSpPr>
            <p:spPr>
              <a:xfrm>
                <a:off x="322594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67A2580-9A99-1E25-76E2-53CB8880B1AC}"/>
                  </a:ext>
                </a:extLst>
              </p:cNvPr>
              <p:cNvSpPr/>
              <p:nvPr/>
            </p:nvSpPr>
            <p:spPr>
              <a:xfrm>
                <a:off x="29986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1959E6B-8361-4D0D-575A-1A4CCF20FF6F}"/>
                  </a:ext>
                </a:extLst>
              </p:cNvPr>
              <p:cNvSpPr/>
              <p:nvPr/>
            </p:nvSpPr>
            <p:spPr>
              <a:xfrm>
                <a:off x="103138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1288112-2FA9-CA7A-185C-DE66E2195337}"/>
                  </a:ext>
                </a:extLst>
              </p:cNvPr>
              <p:cNvSpPr/>
              <p:nvPr/>
            </p:nvSpPr>
            <p:spPr>
              <a:xfrm>
                <a:off x="1762905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18D6D57-15C2-E315-A2B2-F08A72D30AFD}"/>
                  </a:ext>
                </a:extLst>
              </p:cNvPr>
              <p:cNvSpPr/>
              <p:nvPr/>
            </p:nvSpPr>
            <p:spPr>
              <a:xfrm>
                <a:off x="249442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B53543C-7EB7-2E3F-79C4-6EED60570E79}"/>
                  </a:ext>
                </a:extLst>
              </p:cNvPr>
              <p:cNvSpPr/>
              <p:nvPr/>
            </p:nvSpPr>
            <p:spPr>
              <a:xfrm>
                <a:off x="322594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Arrow: Left-Right 7">
                <a:extLst>
                  <a:ext uri="{FF2B5EF4-FFF2-40B4-BE49-F238E27FC236}">
                    <a16:creationId xmlns:a16="http://schemas.microsoft.com/office/drawing/2014/main" id="{6BE5DDC5-C61E-DAFF-F8CE-9BA81BD7AED4}"/>
                  </a:ext>
                </a:extLst>
              </p:cNvPr>
              <p:cNvSpPr/>
              <p:nvPr/>
            </p:nvSpPr>
            <p:spPr>
              <a:xfrm>
                <a:off x="1337237" y="1238081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3A14304-C64A-3F9A-9911-1D6C15287AC7}"/>
                  </a:ext>
                </a:extLst>
              </p:cNvPr>
              <p:cNvSpPr/>
              <p:nvPr/>
            </p:nvSpPr>
            <p:spPr>
              <a:xfrm>
                <a:off x="29986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5AA7ECD-6AA1-AB15-5F54-26F93E77C218}"/>
                  </a:ext>
                </a:extLst>
              </p:cNvPr>
              <p:cNvSpPr/>
              <p:nvPr/>
            </p:nvSpPr>
            <p:spPr>
              <a:xfrm>
                <a:off x="103138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7A1BC51-DDE5-DD37-1FC3-FE6A47A9FC2F}"/>
                  </a:ext>
                </a:extLst>
              </p:cNvPr>
              <p:cNvSpPr/>
              <p:nvPr/>
            </p:nvSpPr>
            <p:spPr>
              <a:xfrm>
                <a:off x="1762905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8CCF5C1-07C6-7114-25A6-D6318B1CE521}"/>
                  </a:ext>
                </a:extLst>
              </p:cNvPr>
              <p:cNvSpPr/>
              <p:nvPr/>
            </p:nvSpPr>
            <p:spPr>
              <a:xfrm>
                <a:off x="2494424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6CF6B79-DC55-E9EE-5584-61A50CE6D314}"/>
                  </a:ext>
                </a:extLst>
              </p:cNvPr>
              <p:cNvSpPr/>
              <p:nvPr/>
            </p:nvSpPr>
            <p:spPr>
              <a:xfrm>
                <a:off x="3225944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0155BAE-501F-9718-F16A-AEADAB3BA770}"/>
                  </a:ext>
                </a:extLst>
              </p:cNvPr>
              <p:cNvSpPr/>
              <p:nvPr/>
            </p:nvSpPr>
            <p:spPr>
              <a:xfrm>
                <a:off x="29986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D86A6BB-4CEC-A0A8-2B5F-921212518E77}"/>
                  </a:ext>
                </a:extLst>
              </p:cNvPr>
              <p:cNvSpPr/>
              <p:nvPr/>
            </p:nvSpPr>
            <p:spPr>
              <a:xfrm>
                <a:off x="103138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B9FF751-D598-42AC-1AC3-AF835FC972C4}"/>
                  </a:ext>
                </a:extLst>
              </p:cNvPr>
              <p:cNvSpPr/>
              <p:nvPr/>
            </p:nvSpPr>
            <p:spPr>
              <a:xfrm>
                <a:off x="176290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5EB199F-9541-F7D5-AC06-C57E877F0027}"/>
                  </a:ext>
                </a:extLst>
              </p:cNvPr>
              <p:cNvSpPr/>
              <p:nvPr/>
            </p:nvSpPr>
            <p:spPr>
              <a:xfrm>
                <a:off x="249442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4380B92-4E35-E4C6-EB80-4354CFA89B87}"/>
                  </a:ext>
                </a:extLst>
              </p:cNvPr>
              <p:cNvSpPr/>
              <p:nvPr/>
            </p:nvSpPr>
            <p:spPr>
              <a:xfrm>
                <a:off x="322594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Arrow: Left-Right 69">
                <a:extLst>
                  <a:ext uri="{FF2B5EF4-FFF2-40B4-BE49-F238E27FC236}">
                    <a16:creationId xmlns:a16="http://schemas.microsoft.com/office/drawing/2014/main" id="{FFB16C4C-A084-1C54-3533-C4AE4D14EDFF}"/>
                  </a:ext>
                </a:extLst>
              </p:cNvPr>
              <p:cNvSpPr/>
              <p:nvPr/>
            </p:nvSpPr>
            <p:spPr>
              <a:xfrm>
                <a:off x="2800275" y="3471989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B2DB158-5636-EB07-3E79-78643DFA8A32}"/>
                  </a:ext>
                </a:extLst>
              </p:cNvPr>
              <p:cNvSpPr/>
              <p:nvPr/>
            </p:nvSpPr>
            <p:spPr>
              <a:xfrm>
                <a:off x="29986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4D99602-9A98-EFA5-1F88-694D2AB52DB9}"/>
                  </a:ext>
                </a:extLst>
              </p:cNvPr>
              <p:cNvSpPr/>
              <p:nvPr/>
            </p:nvSpPr>
            <p:spPr>
              <a:xfrm>
                <a:off x="103138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841BC1A-A08A-AD2F-E898-5A3FE1FEBE43}"/>
                  </a:ext>
                </a:extLst>
              </p:cNvPr>
              <p:cNvSpPr/>
              <p:nvPr/>
            </p:nvSpPr>
            <p:spPr>
              <a:xfrm>
                <a:off x="1762905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58B3499-3332-CB91-8932-C510EEC58E94}"/>
                  </a:ext>
                </a:extLst>
              </p:cNvPr>
              <p:cNvSpPr/>
              <p:nvPr/>
            </p:nvSpPr>
            <p:spPr>
              <a:xfrm>
                <a:off x="2494424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2154087-168F-4370-ABF7-882E51CB48A3}"/>
                  </a:ext>
                </a:extLst>
              </p:cNvPr>
              <p:cNvSpPr/>
              <p:nvPr/>
            </p:nvSpPr>
            <p:spPr>
              <a:xfrm>
                <a:off x="3225944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F6F84F3-4411-D8F7-B834-0386D586A34C}"/>
                </a:ext>
              </a:extLst>
            </p:cNvPr>
            <p:cNvSpPr/>
            <p:nvPr/>
          </p:nvSpPr>
          <p:spPr>
            <a:xfrm>
              <a:off x="299865" y="3201245"/>
              <a:ext cx="3657599" cy="27436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244E60F-DB42-31E4-70E2-4EEA6629D502}"/>
              </a:ext>
            </a:extLst>
          </p:cNvPr>
          <p:cNvGrpSpPr/>
          <p:nvPr/>
        </p:nvGrpSpPr>
        <p:grpSpPr>
          <a:xfrm>
            <a:off x="4263314" y="278318"/>
            <a:ext cx="3657599" cy="5666549"/>
            <a:chOff x="4263314" y="278318"/>
            <a:chExt cx="3657599" cy="566654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5B0834A-AF0C-035A-1166-578982D52B9C}"/>
                </a:ext>
              </a:extLst>
            </p:cNvPr>
            <p:cNvGrpSpPr/>
            <p:nvPr/>
          </p:nvGrpSpPr>
          <p:grpSpPr>
            <a:xfrm>
              <a:off x="4263314" y="278318"/>
              <a:ext cx="3657599" cy="4389120"/>
              <a:chOff x="299865" y="244788"/>
              <a:chExt cx="3657599" cy="438912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D10E4D8-D9E2-2ED8-42C1-D7B5974EF0F7}"/>
                  </a:ext>
                </a:extLst>
              </p:cNvPr>
              <p:cNvSpPr/>
              <p:nvPr/>
            </p:nvSpPr>
            <p:spPr>
              <a:xfrm>
                <a:off x="29986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9A83B04-E9D8-3E3F-0C84-D47A19F79ECF}"/>
                  </a:ext>
                </a:extLst>
              </p:cNvPr>
              <p:cNvSpPr/>
              <p:nvPr/>
            </p:nvSpPr>
            <p:spPr>
              <a:xfrm>
                <a:off x="103138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5DB789-EB76-7DCE-F317-EAF150512E01}"/>
                  </a:ext>
                </a:extLst>
              </p:cNvPr>
              <p:cNvSpPr/>
              <p:nvPr/>
            </p:nvSpPr>
            <p:spPr>
              <a:xfrm>
                <a:off x="1762905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76ED051-C378-6C07-3405-E885837DD293}"/>
                  </a:ext>
                </a:extLst>
              </p:cNvPr>
              <p:cNvSpPr/>
              <p:nvPr/>
            </p:nvSpPr>
            <p:spPr>
              <a:xfrm>
                <a:off x="249442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FAC33B-4500-145B-0CCE-704C3B027127}"/>
                  </a:ext>
                </a:extLst>
              </p:cNvPr>
              <p:cNvSpPr/>
              <p:nvPr/>
            </p:nvSpPr>
            <p:spPr>
              <a:xfrm>
                <a:off x="322594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BA93EB9-0FAC-E890-FDE4-E23638A1E584}"/>
                  </a:ext>
                </a:extLst>
              </p:cNvPr>
              <p:cNvSpPr/>
              <p:nvPr/>
            </p:nvSpPr>
            <p:spPr>
              <a:xfrm>
                <a:off x="299865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C9B98E-0EFB-E014-57EB-CDCBBB1BD110}"/>
                  </a:ext>
                </a:extLst>
              </p:cNvPr>
              <p:cNvSpPr/>
              <p:nvPr/>
            </p:nvSpPr>
            <p:spPr>
              <a:xfrm>
                <a:off x="103138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A335237-B89B-65A1-79B8-A86ACD8FDCE0}"/>
                  </a:ext>
                </a:extLst>
              </p:cNvPr>
              <p:cNvSpPr/>
              <p:nvPr/>
            </p:nvSpPr>
            <p:spPr>
              <a:xfrm>
                <a:off x="176290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80BB4E1-313D-1A75-423A-4C11489A1894}"/>
                  </a:ext>
                </a:extLst>
              </p:cNvPr>
              <p:cNvSpPr/>
              <p:nvPr/>
            </p:nvSpPr>
            <p:spPr>
              <a:xfrm>
                <a:off x="249442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55A190D-FD5E-5AE7-8BFC-79A8DDB14555}"/>
                  </a:ext>
                </a:extLst>
              </p:cNvPr>
              <p:cNvSpPr/>
              <p:nvPr/>
            </p:nvSpPr>
            <p:spPr>
              <a:xfrm>
                <a:off x="322594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67A2580-9A99-1E25-76E2-53CB8880B1AC}"/>
                  </a:ext>
                </a:extLst>
              </p:cNvPr>
              <p:cNvSpPr/>
              <p:nvPr/>
            </p:nvSpPr>
            <p:spPr>
              <a:xfrm>
                <a:off x="29986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1959E6B-8361-4D0D-575A-1A4CCF20FF6F}"/>
                  </a:ext>
                </a:extLst>
              </p:cNvPr>
              <p:cNvSpPr/>
              <p:nvPr/>
            </p:nvSpPr>
            <p:spPr>
              <a:xfrm>
                <a:off x="103138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1288112-2FA9-CA7A-185C-DE66E2195337}"/>
                  </a:ext>
                </a:extLst>
              </p:cNvPr>
              <p:cNvSpPr/>
              <p:nvPr/>
            </p:nvSpPr>
            <p:spPr>
              <a:xfrm>
                <a:off x="1762905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18D6D57-15C2-E315-A2B2-F08A72D30AFD}"/>
                  </a:ext>
                </a:extLst>
              </p:cNvPr>
              <p:cNvSpPr/>
              <p:nvPr/>
            </p:nvSpPr>
            <p:spPr>
              <a:xfrm>
                <a:off x="249442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B53543C-7EB7-2E3F-79C4-6EED60570E79}"/>
                  </a:ext>
                </a:extLst>
              </p:cNvPr>
              <p:cNvSpPr/>
              <p:nvPr/>
            </p:nvSpPr>
            <p:spPr>
              <a:xfrm>
                <a:off x="322594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Arrow: Left-Right 18">
                <a:extLst>
                  <a:ext uri="{FF2B5EF4-FFF2-40B4-BE49-F238E27FC236}">
                    <a16:creationId xmlns:a16="http://schemas.microsoft.com/office/drawing/2014/main" id="{6BE5DDC5-C61E-DAFF-F8CE-9BA81BD7AED4}"/>
                  </a:ext>
                </a:extLst>
              </p:cNvPr>
              <p:cNvSpPr/>
              <p:nvPr/>
            </p:nvSpPr>
            <p:spPr>
              <a:xfrm>
                <a:off x="1337237" y="1238081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3A14304-C64A-3F9A-9911-1D6C15287AC7}"/>
                  </a:ext>
                </a:extLst>
              </p:cNvPr>
              <p:cNvSpPr/>
              <p:nvPr/>
            </p:nvSpPr>
            <p:spPr>
              <a:xfrm>
                <a:off x="29986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5AA7ECD-6AA1-AB15-5F54-26F93E77C218}"/>
                  </a:ext>
                </a:extLst>
              </p:cNvPr>
              <p:cNvSpPr/>
              <p:nvPr/>
            </p:nvSpPr>
            <p:spPr>
              <a:xfrm>
                <a:off x="103138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A1BC51-DDE5-DD37-1FC3-FE6A47A9FC2F}"/>
                  </a:ext>
                </a:extLst>
              </p:cNvPr>
              <p:cNvSpPr/>
              <p:nvPr/>
            </p:nvSpPr>
            <p:spPr>
              <a:xfrm>
                <a:off x="1762905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8CCF5C1-07C6-7114-25A6-D6318B1CE521}"/>
                  </a:ext>
                </a:extLst>
              </p:cNvPr>
              <p:cNvSpPr/>
              <p:nvPr/>
            </p:nvSpPr>
            <p:spPr>
              <a:xfrm>
                <a:off x="2494424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6CF6B79-DC55-E9EE-5584-61A50CE6D314}"/>
                  </a:ext>
                </a:extLst>
              </p:cNvPr>
              <p:cNvSpPr/>
              <p:nvPr/>
            </p:nvSpPr>
            <p:spPr>
              <a:xfrm>
                <a:off x="3225944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0155BAE-501F-9718-F16A-AEADAB3BA770}"/>
                  </a:ext>
                </a:extLst>
              </p:cNvPr>
              <p:cNvSpPr/>
              <p:nvPr/>
            </p:nvSpPr>
            <p:spPr>
              <a:xfrm>
                <a:off x="29986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D86A6BB-4CEC-A0A8-2B5F-921212518E77}"/>
                  </a:ext>
                </a:extLst>
              </p:cNvPr>
              <p:cNvSpPr/>
              <p:nvPr/>
            </p:nvSpPr>
            <p:spPr>
              <a:xfrm>
                <a:off x="103138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B9FF751-D598-42AC-1AC3-AF835FC972C4}"/>
                  </a:ext>
                </a:extLst>
              </p:cNvPr>
              <p:cNvSpPr/>
              <p:nvPr/>
            </p:nvSpPr>
            <p:spPr>
              <a:xfrm>
                <a:off x="176290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5EB199F-9541-F7D5-AC06-C57E877F0027}"/>
                  </a:ext>
                </a:extLst>
              </p:cNvPr>
              <p:cNvSpPr/>
              <p:nvPr/>
            </p:nvSpPr>
            <p:spPr>
              <a:xfrm>
                <a:off x="249442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4380B92-4E35-E4C6-EB80-4354CFA89B87}"/>
                  </a:ext>
                </a:extLst>
              </p:cNvPr>
              <p:cNvSpPr/>
              <p:nvPr/>
            </p:nvSpPr>
            <p:spPr>
              <a:xfrm>
                <a:off x="322594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Arrow: Left-Right 29">
                <a:extLst>
                  <a:ext uri="{FF2B5EF4-FFF2-40B4-BE49-F238E27FC236}">
                    <a16:creationId xmlns:a16="http://schemas.microsoft.com/office/drawing/2014/main" id="{FFB16C4C-A084-1C54-3533-C4AE4D14EDFF}"/>
                  </a:ext>
                </a:extLst>
              </p:cNvPr>
              <p:cNvSpPr/>
              <p:nvPr/>
            </p:nvSpPr>
            <p:spPr>
              <a:xfrm>
                <a:off x="2800275" y="3471989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2DB158-5636-EB07-3E79-78643DFA8A32}"/>
                  </a:ext>
                </a:extLst>
              </p:cNvPr>
              <p:cNvSpPr/>
              <p:nvPr/>
            </p:nvSpPr>
            <p:spPr>
              <a:xfrm>
                <a:off x="29986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4D99602-9A98-EFA5-1F88-694D2AB52DB9}"/>
                  </a:ext>
                </a:extLst>
              </p:cNvPr>
              <p:cNvSpPr/>
              <p:nvPr/>
            </p:nvSpPr>
            <p:spPr>
              <a:xfrm>
                <a:off x="103138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841BC1A-A08A-AD2F-E898-5A3FE1FEBE43}"/>
                  </a:ext>
                </a:extLst>
              </p:cNvPr>
              <p:cNvSpPr/>
              <p:nvPr/>
            </p:nvSpPr>
            <p:spPr>
              <a:xfrm>
                <a:off x="1762905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8B3499-3332-CB91-8932-C510EEC58E94}"/>
                  </a:ext>
                </a:extLst>
              </p:cNvPr>
              <p:cNvSpPr/>
              <p:nvPr/>
            </p:nvSpPr>
            <p:spPr>
              <a:xfrm>
                <a:off x="2494424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2154087-168F-4370-ABF7-882E51CB48A3}"/>
                  </a:ext>
                </a:extLst>
              </p:cNvPr>
              <p:cNvSpPr/>
              <p:nvPr/>
            </p:nvSpPr>
            <p:spPr>
              <a:xfrm>
                <a:off x="3225944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B6BE871-5A36-2A66-0E4F-7E8B97F555B2}"/>
                </a:ext>
              </a:extLst>
            </p:cNvPr>
            <p:cNvSpPr/>
            <p:nvPr/>
          </p:nvSpPr>
          <p:spPr>
            <a:xfrm>
              <a:off x="4263314" y="3980060"/>
              <a:ext cx="3657599" cy="19648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DDFD989-45D6-C02C-C294-839E256F2C96}"/>
              </a:ext>
            </a:extLst>
          </p:cNvPr>
          <p:cNvGrpSpPr/>
          <p:nvPr/>
        </p:nvGrpSpPr>
        <p:grpSpPr>
          <a:xfrm>
            <a:off x="8226763" y="292929"/>
            <a:ext cx="3665372" cy="5651938"/>
            <a:chOff x="8226763" y="292929"/>
            <a:chExt cx="3665372" cy="565193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5B0834A-AF0C-035A-1166-578982D52B9C}"/>
                </a:ext>
              </a:extLst>
            </p:cNvPr>
            <p:cNvGrpSpPr/>
            <p:nvPr/>
          </p:nvGrpSpPr>
          <p:grpSpPr>
            <a:xfrm>
              <a:off x="8234536" y="292929"/>
              <a:ext cx="3657599" cy="4389120"/>
              <a:chOff x="299865" y="244788"/>
              <a:chExt cx="3657599" cy="438912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D10E4D8-D9E2-2ED8-42C1-D7B5974EF0F7}"/>
                  </a:ext>
                </a:extLst>
              </p:cNvPr>
              <p:cNvSpPr/>
              <p:nvPr/>
            </p:nvSpPr>
            <p:spPr>
              <a:xfrm>
                <a:off x="29986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9A83B04-E9D8-3E3F-0C84-D47A19F79ECF}"/>
                  </a:ext>
                </a:extLst>
              </p:cNvPr>
              <p:cNvSpPr/>
              <p:nvPr/>
            </p:nvSpPr>
            <p:spPr>
              <a:xfrm>
                <a:off x="103138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55DB789-EB76-7DCE-F317-EAF150512E01}"/>
                  </a:ext>
                </a:extLst>
              </p:cNvPr>
              <p:cNvSpPr/>
              <p:nvPr/>
            </p:nvSpPr>
            <p:spPr>
              <a:xfrm>
                <a:off x="1762905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76ED051-C378-6C07-3405-E885837DD293}"/>
                  </a:ext>
                </a:extLst>
              </p:cNvPr>
              <p:cNvSpPr/>
              <p:nvPr/>
            </p:nvSpPr>
            <p:spPr>
              <a:xfrm>
                <a:off x="249442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5FAC33B-4500-145B-0CCE-704C3B027127}"/>
                  </a:ext>
                </a:extLst>
              </p:cNvPr>
              <p:cNvSpPr/>
              <p:nvPr/>
            </p:nvSpPr>
            <p:spPr>
              <a:xfrm>
                <a:off x="322594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BA93EB9-0FAC-E890-FDE4-E23638A1E584}"/>
                  </a:ext>
                </a:extLst>
              </p:cNvPr>
              <p:cNvSpPr/>
              <p:nvPr/>
            </p:nvSpPr>
            <p:spPr>
              <a:xfrm>
                <a:off x="299865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EC9B98E-0EFB-E014-57EB-CDCBBB1BD110}"/>
                  </a:ext>
                </a:extLst>
              </p:cNvPr>
              <p:cNvSpPr/>
              <p:nvPr/>
            </p:nvSpPr>
            <p:spPr>
              <a:xfrm>
                <a:off x="103138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A335237-B89B-65A1-79B8-A86ACD8FDCE0}"/>
                  </a:ext>
                </a:extLst>
              </p:cNvPr>
              <p:cNvSpPr/>
              <p:nvPr/>
            </p:nvSpPr>
            <p:spPr>
              <a:xfrm>
                <a:off x="176290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80BB4E1-313D-1A75-423A-4C11489A1894}"/>
                  </a:ext>
                </a:extLst>
              </p:cNvPr>
              <p:cNvSpPr/>
              <p:nvPr/>
            </p:nvSpPr>
            <p:spPr>
              <a:xfrm>
                <a:off x="249442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55A190D-FD5E-5AE7-8BFC-79A8DDB14555}"/>
                  </a:ext>
                </a:extLst>
              </p:cNvPr>
              <p:cNvSpPr/>
              <p:nvPr/>
            </p:nvSpPr>
            <p:spPr>
              <a:xfrm>
                <a:off x="322594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67A2580-9A99-1E25-76E2-53CB8880B1AC}"/>
                  </a:ext>
                </a:extLst>
              </p:cNvPr>
              <p:cNvSpPr/>
              <p:nvPr/>
            </p:nvSpPr>
            <p:spPr>
              <a:xfrm>
                <a:off x="29986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1959E6B-8361-4D0D-575A-1A4CCF20FF6F}"/>
                  </a:ext>
                </a:extLst>
              </p:cNvPr>
              <p:cNvSpPr/>
              <p:nvPr/>
            </p:nvSpPr>
            <p:spPr>
              <a:xfrm>
                <a:off x="103138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1288112-2FA9-CA7A-185C-DE66E2195337}"/>
                  </a:ext>
                </a:extLst>
              </p:cNvPr>
              <p:cNvSpPr/>
              <p:nvPr/>
            </p:nvSpPr>
            <p:spPr>
              <a:xfrm>
                <a:off x="1762905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18D6D57-15C2-E315-A2B2-F08A72D30AFD}"/>
                  </a:ext>
                </a:extLst>
              </p:cNvPr>
              <p:cNvSpPr/>
              <p:nvPr/>
            </p:nvSpPr>
            <p:spPr>
              <a:xfrm>
                <a:off x="249442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B53543C-7EB7-2E3F-79C4-6EED60570E79}"/>
                  </a:ext>
                </a:extLst>
              </p:cNvPr>
              <p:cNvSpPr/>
              <p:nvPr/>
            </p:nvSpPr>
            <p:spPr>
              <a:xfrm>
                <a:off x="322594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Arrow: Left-Right 84">
                <a:extLst>
                  <a:ext uri="{FF2B5EF4-FFF2-40B4-BE49-F238E27FC236}">
                    <a16:creationId xmlns:a16="http://schemas.microsoft.com/office/drawing/2014/main" id="{6BE5DDC5-C61E-DAFF-F8CE-9BA81BD7AED4}"/>
                  </a:ext>
                </a:extLst>
              </p:cNvPr>
              <p:cNvSpPr/>
              <p:nvPr/>
            </p:nvSpPr>
            <p:spPr>
              <a:xfrm>
                <a:off x="1337237" y="1238081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3A14304-C64A-3F9A-9911-1D6C15287AC7}"/>
                  </a:ext>
                </a:extLst>
              </p:cNvPr>
              <p:cNvSpPr/>
              <p:nvPr/>
            </p:nvSpPr>
            <p:spPr>
              <a:xfrm>
                <a:off x="29986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5AA7ECD-6AA1-AB15-5F54-26F93E77C218}"/>
                  </a:ext>
                </a:extLst>
              </p:cNvPr>
              <p:cNvSpPr/>
              <p:nvPr/>
            </p:nvSpPr>
            <p:spPr>
              <a:xfrm>
                <a:off x="103138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7A1BC51-DDE5-DD37-1FC3-FE6A47A9FC2F}"/>
                  </a:ext>
                </a:extLst>
              </p:cNvPr>
              <p:cNvSpPr/>
              <p:nvPr/>
            </p:nvSpPr>
            <p:spPr>
              <a:xfrm>
                <a:off x="1762905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8CCF5C1-07C6-7114-25A6-D6318B1CE521}"/>
                  </a:ext>
                </a:extLst>
              </p:cNvPr>
              <p:cNvSpPr/>
              <p:nvPr/>
            </p:nvSpPr>
            <p:spPr>
              <a:xfrm>
                <a:off x="2494424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6CF6B79-DC55-E9EE-5584-61A50CE6D314}"/>
                  </a:ext>
                </a:extLst>
              </p:cNvPr>
              <p:cNvSpPr/>
              <p:nvPr/>
            </p:nvSpPr>
            <p:spPr>
              <a:xfrm>
                <a:off x="3225944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0155BAE-501F-9718-F16A-AEADAB3BA770}"/>
                  </a:ext>
                </a:extLst>
              </p:cNvPr>
              <p:cNvSpPr/>
              <p:nvPr/>
            </p:nvSpPr>
            <p:spPr>
              <a:xfrm>
                <a:off x="29986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D86A6BB-4CEC-A0A8-2B5F-921212518E77}"/>
                  </a:ext>
                </a:extLst>
              </p:cNvPr>
              <p:cNvSpPr/>
              <p:nvPr/>
            </p:nvSpPr>
            <p:spPr>
              <a:xfrm>
                <a:off x="103138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B9FF751-D598-42AC-1AC3-AF835FC972C4}"/>
                  </a:ext>
                </a:extLst>
              </p:cNvPr>
              <p:cNvSpPr/>
              <p:nvPr/>
            </p:nvSpPr>
            <p:spPr>
              <a:xfrm>
                <a:off x="176290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5EB199F-9541-F7D5-AC06-C57E877F0027}"/>
                  </a:ext>
                </a:extLst>
              </p:cNvPr>
              <p:cNvSpPr/>
              <p:nvPr/>
            </p:nvSpPr>
            <p:spPr>
              <a:xfrm>
                <a:off x="249442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4380B92-4E35-E4C6-EB80-4354CFA89B87}"/>
                  </a:ext>
                </a:extLst>
              </p:cNvPr>
              <p:cNvSpPr/>
              <p:nvPr/>
            </p:nvSpPr>
            <p:spPr>
              <a:xfrm>
                <a:off x="322594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Arrow: Left-Right 95">
                <a:extLst>
                  <a:ext uri="{FF2B5EF4-FFF2-40B4-BE49-F238E27FC236}">
                    <a16:creationId xmlns:a16="http://schemas.microsoft.com/office/drawing/2014/main" id="{FFB16C4C-A084-1C54-3533-C4AE4D14EDFF}"/>
                  </a:ext>
                </a:extLst>
              </p:cNvPr>
              <p:cNvSpPr/>
              <p:nvPr/>
            </p:nvSpPr>
            <p:spPr>
              <a:xfrm>
                <a:off x="2800275" y="3471989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B2DB158-5636-EB07-3E79-78643DFA8A32}"/>
                  </a:ext>
                </a:extLst>
              </p:cNvPr>
              <p:cNvSpPr/>
              <p:nvPr/>
            </p:nvSpPr>
            <p:spPr>
              <a:xfrm>
                <a:off x="29986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4D99602-9A98-EFA5-1F88-694D2AB52DB9}"/>
                  </a:ext>
                </a:extLst>
              </p:cNvPr>
              <p:cNvSpPr/>
              <p:nvPr/>
            </p:nvSpPr>
            <p:spPr>
              <a:xfrm>
                <a:off x="103138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A841BC1A-A08A-AD2F-E898-5A3FE1FEBE43}"/>
                  </a:ext>
                </a:extLst>
              </p:cNvPr>
              <p:cNvSpPr/>
              <p:nvPr/>
            </p:nvSpPr>
            <p:spPr>
              <a:xfrm>
                <a:off x="1762905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58B3499-3332-CB91-8932-C510EEC58E94}"/>
                  </a:ext>
                </a:extLst>
              </p:cNvPr>
              <p:cNvSpPr/>
              <p:nvPr/>
            </p:nvSpPr>
            <p:spPr>
              <a:xfrm>
                <a:off x="2494424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2154087-168F-4370-ABF7-882E51CB48A3}"/>
                  </a:ext>
                </a:extLst>
              </p:cNvPr>
              <p:cNvSpPr/>
              <p:nvPr/>
            </p:nvSpPr>
            <p:spPr>
              <a:xfrm>
                <a:off x="3225944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759E471-B54D-F9B5-4B0D-30993E73AA57}"/>
                </a:ext>
              </a:extLst>
            </p:cNvPr>
            <p:cNvSpPr/>
            <p:nvPr/>
          </p:nvSpPr>
          <p:spPr>
            <a:xfrm>
              <a:off x="8226763" y="4792717"/>
              <a:ext cx="3657599" cy="11521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3576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F7D8C6-1BE0-EBEE-E330-A4EEBA5A71E6}"/>
              </a:ext>
            </a:extLst>
          </p:cNvPr>
          <p:cNvGrpSpPr/>
          <p:nvPr/>
        </p:nvGrpSpPr>
        <p:grpSpPr>
          <a:xfrm>
            <a:off x="9995658" y="213257"/>
            <a:ext cx="3657599" cy="5927834"/>
            <a:chOff x="6808763" y="307850"/>
            <a:chExt cx="3657599" cy="59278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231D3DD-51A4-A833-C258-2E81A5399F53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A93BF5-843C-90D6-8720-C760748A3D62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2D3126-B82B-0D31-8CE9-C393A578F615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91E55B-B241-7C79-9680-FCD585D53C6E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EE299C-96BC-A289-2D75-9CDFBB278EAB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A72DE7-0D09-5BBC-D874-5F321354855E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47C3443-A529-BAC7-F0DB-B11581F22E46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8E75F0-3712-8276-BFC5-651E250D0D52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D40E6-1C9C-6AD0-049C-C133D1F9D70E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F625579-E662-0FFB-4C10-B1C02B03B404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E5A6CEA-4291-6EB3-EDA6-8801BB100CEB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D28170-2474-3CE5-7CAC-A34C79DC8FDB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4D5539F-F56D-951B-19A1-81E3B23E14ED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B6C5D95-46E0-452A-DCEF-A2F2476BB423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CB5F45-BF74-E62A-8EAC-7B2DF8C993B6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D480A11-3A10-E735-DF44-EAB4B2F8F36E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991218D-4D06-9F7B-7697-F08CE77481CC}"/>
                </a:ext>
              </a:extLst>
            </p:cNvPr>
            <p:cNvSpPr/>
            <p:nvPr/>
          </p:nvSpPr>
          <p:spPr>
            <a:xfrm>
              <a:off x="6808763" y="307850"/>
              <a:ext cx="3657599" cy="592783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573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EFA7665F-75AA-D268-11D5-7D4F7BBC3A39}"/>
              </a:ext>
            </a:extLst>
          </p:cNvPr>
          <p:cNvGrpSpPr/>
          <p:nvPr/>
        </p:nvGrpSpPr>
        <p:grpSpPr>
          <a:xfrm>
            <a:off x="3947923" y="208048"/>
            <a:ext cx="5943599" cy="5943599"/>
            <a:chOff x="4597527" y="825246"/>
            <a:chExt cx="2340864" cy="2340864"/>
          </a:xfrm>
          <a:solidFill>
            <a:schemeClr val="accent1">
              <a:lumMod val="50000"/>
            </a:schemeClr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0F599A-5DE0-B006-D95C-F8EF2EDABE06}"/>
                </a:ext>
              </a:extLst>
            </p:cNvPr>
            <p:cNvSpPr/>
            <p:nvPr/>
          </p:nvSpPr>
          <p:spPr>
            <a:xfrm>
              <a:off x="6600063" y="825246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9E77BD7-CC70-F4EA-4994-F913B151C760}"/>
                </a:ext>
              </a:extLst>
            </p:cNvPr>
            <p:cNvSpPr/>
            <p:nvPr/>
          </p:nvSpPr>
          <p:spPr>
            <a:xfrm>
              <a:off x="6600063" y="2827782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EB2A157-2289-160C-FBE4-B9733585F3D0}"/>
                </a:ext>
              </a:extLst>
            </p:cNvPr>
            <p:cNvSpPr/>
            <p:nvPr/>
          </p:nvSpPr>
          <p:spPr>
            <a:xfrm>
              <a:off x="4597527" y="2827782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4334CC-9BDF-F453-F6F7-5E09FC518B04}"/>
                </a:ext>
              </a:extLst>
            </p:cNvPr>
            <p:cNvSpPr/>
            <p:nvPr/>
          </p:nvSpPr>
          <p:spPr>
            <a:xfrm>
              <a:off x="4597527" y="825246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BC6850A7-8B75-F862-0FAC-A0AED9F78CCA}"/>
                </a:ext>
              </a:extLst>
            </p:cNvPr>
            <p:cNvSpPr/>
            <p:nvPr/>
          </p:nvSpPr>
          <p:spPr>
            <a:xfrm>
              <a:off x="4597527" y="825246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125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2262F5ED-4229-C261-0595-DD8F617138B8}"/>
              </a:ext>
            </a:extLst>
          </p:cNvPr>
          <p:cNvGrpSpPr/>
          <p:nvPr/>
        </p:nvGrpSpPr>
        <p:grpSpPr>
          <a:xfrm>
            <a:off x="4511341" y="457200"/>
            <a:ext cx="5943600" cy="5943600"/>
            <a:chOff x="8176260" y="825246"/>
            <a:chExt cx="2340864" cy="2340864"/>
          </a:xfrm>
          <a:solidFill>
            <a:schemeClr val="accent1">
              <a:lumMod val="50000"/>
            </a:schemeClr>
          </a:solidFill>
        </p:grpSpPr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67C1C26D-7D09-DBC0-550E-102CA46AA1CD}"/>
                </a:ext>
              </a:extLst>
            </p:cNvPr>
            <p:cNvSpPr/>
            <p:nvPr/>
          </p:nvSpPr>
          <p:spPr>
            <a:xfrm>
              <a:off x="8176260" y="825246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F1ED31C9-9C6A-A525-9F75-97CD8EE9BBC8}"/>
                </a:ext>
              </a:extLst>
            </p:cNvPr>
            <p:cNvSpPr/>
            <p:nvPr/>
          </p:nvSpPr>
          <p:spPr>
            <a:xfrm>
              <a:off x="8454390" y="1018794"/>
              <a:ext cx="1784604" cy="1784604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DD20D008-6A93-348E-13B5-ED70F2561371}"/>
                </a:ext>
              </a:extLst>
            </p:cNvPr>
            <p:cNvSpPr/>
            <p:nvPr/>
          </p:nvSpPr>
          <p:spPr>
            <a:xfrm rot="10800000">
              <a:off x="8454390" y="1200150"/>
              <a:ext cx="1784604" cy="1784604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94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8CE8CD1A-7FCD-37BC-C425-6F1FE2E23F2F}"/>
              </a:ext>
            </a:extLst>
          </p:cNvPr>
          <p:cNvGrpSpPr/>
          <p:nvPr/>
        </p:nvGrpSpPr>
        <p:grpSpPr>
          <a:xfrm>
            <a:off x="4511341" y="309648"/>
            <a:ext cx="5943600" cy="5943600"/>
            <a:chOff x="928116" y="4102606"/>
            <a:chExt cx="2340864" cy="2340864"/>
          </a:xfrm>
        </p:grpSpPr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377E1E5C-CF65-A0DE-FA4F-9D65BF0110A8}"/>
                </a:ext>
              </a:extLst>
            </p:cNvPr>
            <p:cNvSpPr/>
            <p:nvPr/>
          </p:nvSpPr>
          <p:spPr>
            <a:xfrm>
              <a:off x="928116" y="4102606"/>
              <a:ext cx="2340864" cy="2340864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A7C79B6-58BC-78D0-AFE9-4DF158AD1517}"/>
                </a:ext>
              </a:extLst>
            </p:cNvPr>
            <p:cNvSpPr/>
            <p:nvPr/>
          </p:nvSpPr>
          <p:spPr>
            <a:xfrm>
              <a:off x="1953006" y="5119876"/>
              <a:ext cx="1137666" cy="11376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158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5BDE9C29-EF9E-1215-E120-B3FD98E8454E}"/>
              </a:ext>
            </a:extLst>
          </p:cNvPr>
          <p:cNvGrpSpPr/>
          <p:nvPr/>
        </p:nvGrpSpPr>
        <p:grpSpPr>
          <a:xfrm>
            <a:off x="4511341" y="-360218"/>
            <a:ext cx="6062330" cy="8106531"/>
            <a:chOff x="4618482" y="3669980"/>
            <a:chExt cx="2393443" cy="3200505"/>
          </a:xfrm>
        </p:grpSpPr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EEAF450C-0170-641B-C02A-B8FFCE83F5AB}"/>
                </a:ext>
              </a:extLst>
            </p:cNvPr>
            <p:cNvSpPr/>
            <p:nvPr/>
          </p:nvSpPr>
          <p:spPr>
            <a:xfrm>
              <a:off x="4618482" y="4102608"/>
              <a:ext cx="2340864" cy="2340864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quals 20">
              <a:extLst>
                <a:ext uri="{FF2B5EF4-FFF2-40B4-BE49-F238E27FC236}">
                  <a16:creationId xmlns:a16="http://schemas.microsoft.com/office/drawing/2014/main" id="{31137EDC-AE3F-9A21-C325-AAACE1BB7EAC}"/>
                </a:ext>
              </a:extLst>
            </p:cNvPr>
            <p:cNvSpPr/>
            <p:nvPr/>
          </p:nvSpPr>
          <p:spPr>
            <a:xfrm rot="16200000">
              <a:off x="4171136" y="4810747"/>
              <a:ext cx="3200505" cy="918972"/>
            </a:xfrm>
            <a:prstGeom prst="mathEqual">
              <a:avLst>
                <a:gd name="adj1" fmla="val 23520"/>
                <a:gd name="adj2" fmla="val 197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Equals 24">
              <a:extLst>
                <a:ext uri="{FF2B5EF4-FFF2-40B4-BE49-F238E27FC236}">
                  <a16:creationId xmlns:a16="http://schemas.microsoft.com/office/drawing/2014/main" id="{F44F5CFA-16C7-0BEF-4779-2C32C8A94EA8}"/>
                </a:ext>
              </a:extLst>
            </p:cNvPr>
            <p:cNvSpPr/>
            <p:nvPr/>
          </p:nvSpPr>
          <p:spPr>
            <a:xfrm rot="16200000">
              <a:off x="4952187" y="4810746"/>
              <a:ext cx="3200504" cy="918972"/>
            </a:xfrm>
            <a:prstGeom prst="mathEqual">
              <a:avLst>
                <a:gd name="adj1" fmla="val 23520"/>
                <a:gd name="adj2" fmla="val 197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98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A6C09153-D419-677C-7433-34C166A1C2F5}"/>
              </a:ext>
            </a:extLst>
          </p:cNvPr>
          <p:cNvGrpSpPr/>
          <p:nvPr/>
        </p:nvGrpSpPr>
        <p:grpSpPr>
          <a:xfrm>
            <a:off x="2340796" y="307850"/>
            <a:ext cx="5943600" cy="5943600"/>
            <a:chOff x="8035290" y="4102607"/>
            <a:chExt cx="2340864" cy="2340864"/>
          </a:xfrm>
          <a:solidFill>
            <a:schemeClr val="accent1">
              <a:lumMod val="50000"/>
            </a:schemeClr>
          </a:solidFill>
        </p:grpSpPr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3E736CDB-B47D-F321-0FFA-6BB0986D4999}"/>
                </a:ext>
              </a:extLst>
            </p:cNvPr>
            <p:cNvSpPr/>
            <p:nvPr/>
          </p:nvSpPr>
          <p:spPr>
            <a:xfrm>
              <a:off x="8035290" y="4102607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llate 31">
              <a:extLst>
                <a:ext uri="{FF2B5EF4-FFF2-40B4-BE49-F238E27FC236}">
                  <a16:creationId xmlns:a16="http://schemas.microsoft.com/office/drawing/2014/main" id="{EB5D5ACB-C867-E79E-3CB3-E892FE746C03}"/>
                </a:ext>
              </a:extLst>
            </p:cNvPr>
            <p:cNvSpPr/>
            <p:nvPr/>
          </p:nvSpPr>
          <p:spPr>
            <a:xfrm>
              <a:off x="8782810" y="4460745"/>
              <a:ext cx="812293" cy="1624586"/>
            </a:xfrm>
            <a:prstGeom prst="flowChartCol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25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3F179EC-5B5A-721F-1747-AA8D2B91861B}"/>
              </a:ext>
            </a:extLst>
          </p:cNvPr>
          <p:cNvGrpSpPr/>
          <p:nvPr/>
        </p:nvGrpSpPr>
        <p:grpSpPr>
          <a:xfrm>
            <a:off x="2183131" y="372640"/>
            <a:ext cx="5943599" cy="5943599"/>
            <a:chOff x="2183131" y="372640"/>
            <a:chExt cx="5943599" cy="5943599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F8794A50-53B0-AFF4-2C7B-6D930BDB52C6}"/>
                </a:ext>
              </a:extLst>
            </p:cNvPr>
            <p:cNvSpPr/>
            <p:nvPr/>
          </p:nvSpPr>
          <p:spPr>
            <a:xfrm>
              <a:off x="2183131" y="372640"/>
              <a:ext cx="5943599" cy="5943599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A0823ACD-283A-626D-19B6-722FF0E4DFA0}"/>
                </a:ext>
              </a:extLst>
            </p:cNvPr>
            <p:cNvSpPr/>
            <p:nvPr/>
          </p:nvSpPr>
          <p:spPr>
            <a:xfrm>
              <a:off x="2442602" y="372640"/>
              <a:ext cx="5412094" cy="5412094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808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C67CAB-6082-E3F0-3EA6-3577CCEFDFC1}"/>
              </a:ext>
            </a:extLst>
          </p:cNvPr>
          <p:cNvGrpSpPr/>
          <p:nvPr/>
        </p:nvGrpSpPr>
        <p:grpSpPr>
          <a:xfrm>
            <a:off x="285751" y="-1524740"/>
            <a:ext cx="9738359" cy="9738360"/>
            <a:chOff x="285751" y="-1524740"/>
            <a:chExt cx="9738359" cy="9738360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808F427D-5A7C-0869-3E93-6CB46B94CACF}"/>
                </a:ext>
              </a:extLst>
            </p:cNvPr>
            <p:cNvSpPr/>
            <p:nvPr/>
          </p:nvSpPr>
          <p:spPr>
            <a:xfrm>
              <a:off x="2183131" y="372640"/>
              <a:ext cx="5943599" cy="5943599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0FD0EDED-3CF4-64C8-2CC5-2D5EEA875D70}"/>
                </a:ext>
              </a:extLst>
            </p:cNvPr>
            <p:cNvSpPr/>
            <p:nvPr/>
          </p:nvSpPr>
          <p:spPr>
            <a:xfrm rot="16200000">
              <a:off x="6229350" y="153162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9A5491B2-FA53-C06E-1B9E-AEB3038EBD40}"/>
                </a:ext>
              </a:extLst>
            </p:cNvPr>
            <p:cNvSpPr/>
            <p:nvPr/>
          </p:nvSpPr>
          <p:spPr>
            <a:xfrm rot="5400000">
              <a:off x="285751" y="168402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98342B81-3F19-C3E5-43D1-EDA7B91CCE34}"/>
                </a:ext>
              </a:extLst>
            </p:cNvPr>
            <p:cNvSpPr/>
            <p:nvPr/>
          </p:nvSpPr>
          <p:spPr>
            <a:xfrm rot="10800000">
              <a:off x="3257551" y="-152474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29D7F097-F14F-D5E2-B838-BBA71CEFD41E}"/>
                </a:ext>
              </a:extLst>
            </p:cNvPr>
            <p:cNvSpPr/>
            <p:nvPr/>
          </p:nvSpPr>
          <p:spPr>
            <a:xfrm>
              <a:off x="3257551" y="441886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43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0CE6C072-BC65-05B5-2150-8FB6F6E12E40}"/>
              </a:ext>
            </a:extLst>
          </p:cNvPr>
          <p:cNvSpPr/>
          <p:nvPr/>
        </p:nvSpPr>
        <p:spPr>
          <a:xfrm>
            <a:off x="2340796" y="307850"/>
            <a:ext cx="5943600" cy="59436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6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75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 Guo</dc:creator>
  <cp:lastModifiedBy>Qi Guo</cp:lastModifiedBy>
  <cp:revision>6</cp:revision>
  <dcterms:created xsi:type="dcterms:W3CDTF">2024-07-30T05:38:07Z</dcterms:created>
  <dcterms:modified xsi:type="dcterms:W3CDTF">2024-10-13T06:09:17Z</dcterms:modified>
</cp:coreProperties>
</file>