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7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75"/>
            <p14:sldId id="266"/>
          </p14:sldIdLst>
        </p14:section>
        <p14:section name="Gold" id="{5BEF7307-E53E-46E8-A0AF-390BC7659F63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</p14:sldIdLst>
        </p14:section>
        <p14:section name="teaching" id="{574305F8-BBA4-41A2-A7BE-244E75D0167E}">
          <p14:sldIdLst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203-1554-4B47-9518-27150A8A678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EC15-3DE6-4FF5-A1BC-711E74F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9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E3789-3C2C-EAB6-875F-F7413FA8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64171"/>
              </p:ext>
            </p:extLst>
          </p:nvPr>
        </p:nvGraphicFramePr>
        <p:xfrm>
          <a:off x="2032000" y="719666"/>
          <a:ext cx="36576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79946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108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644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0131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5244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18269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78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8851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68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5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15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8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14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84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5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32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25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83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15689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E429A8F9-4431-DCE6-F96E-EA781EB1C7C1}"/>
              </a:ext>
            </a:extLst>
          </p:cNvPr>
          <p:cNvSpPr/>
          <p:nvPr/>
        </p:nvSpPr>
        <p:spPr>
          <a:xfrm>
            <a:off x="4017317" y="2662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C4AA86-8B43-EE60-B6C4-D97FE23B0E8E}"/>
              </a:ext>
            </a:extLst>
          </p:cNvPr>
          <p:cNvSpPr/>
          <p:nvPr/>
        </p:nvSpPr>
        <p:spPr>
          <a:xfrm>
            <a:off x="4458475" y="3571150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53BFB7-AD78-36FF-18B0-92FD2A93C537}"/>
              </a:ext>
            </a:extLst>
          </p:cNvPr>
          <p:cNvSpPr/>
          <p:nvPr/>
        </p:nvSpPr>
        <p:spPr>
          <a:xfrm>
            <a:off x="4017316" y="4022557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6ED9AD6-A713-0A5A-A0EE-D102F113CE29}"/>
              </a:ext>
            </a:extLst>
          </p:cNvPr>
          <p:cNvSpPr/>
          <p:nvPr/>
        </p:nvSpPr>
        <p:spPr>
          <a:xfrm>
            <a:off x="4926369" y="4948766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E5E8EAB-C739-FF3B-4664-6D4617FA4311}"/>
              </a:ext>
            </a:extLst>
          </p:cNvPr>
          <p:cNvSpPr/>
          <p:nvPr/>
        </p:nvSpPr>
        <p:spPr>
          <a:xfrm>
            <a:off x="4458474" y="5385913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69E9D4D-F3F3-2F06-3E28-1605308CB3D8}"/>
              </a:ext>
            </a:extLst>
          </p:cNvPr>
          <p:cNvSpPr/>
          <p:nvPr/>
        </p:nvSpPr>
        <p:spPr>
          <a:xfrm>
            <a:off x="4017315" y="5880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66C6-EFA0-52F2-D483-1C5B0B5443B6}"/>
              </a:ext>
            </a:extLst>
          </p:cNvPr>
          <p:cNvSpPr txBox="1"/>
          <p:nvPr/>
        </p:nvSpPr>
        <p:spPr>
          <a:xfrm>
            <a:off x="1556084" y="671540"/>
            <a:ext cx="444352" cy="604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BF9AE2-D1F2-F6E9-1754-FA0CB5754825}"/>
              </a:ext>
            </a:extLst>
          </p:cNvPr>
          <p:cNvGrpSpPr/>
          <p:nvPr/>
        </p:nvGrpSpPr>
        <p:grpSpPr>
          <a:xfrm>
            <a:off x="618238" y="2514597"/>
            <a:ext cx="10542337" cy="1828801"/>
            <a:chOff x="618238" y="2514597"/>
            <a:chExt cx="10542337" cy="18288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6E6363-5C14-9C4A-5037-EC4429954EB8}"/>
                </a:ext>
              </a:extLst>
            </p:cNvPr>
            <p:cNvGrpSpPr/>
            <p:nvPr/>
          </p:nvGrpSpPr>
          <p:grpSpPr>
            <a:xfrm>
              <a:off x="618238" y="2514598"/>
              <a:ext cx="1828800" cy="1828800"/>
              <a:chOff x="3385825" y="267657"/>
              <a:chExt cx="5943600" cy="5943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9079F4-ECDA-7207-5A5F-F9681AC0488F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Fish with solid fill">
                <a:extLst>
                  <a:ext uri="{FF2B5EF4-FFF2-40B4-BE49-F238E27FC236}">
                    <a16:creationId xmlns:a16="http://schemas.microsoft.com/office/drawing/2014/main" id="{FFF689A3-0970-C931-9F1B-872B819B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77CF7-87F6-BB32-06EF-AB8C45BB0DE8}"/>
                </a:ext>
              </a:extLst>
            </p:cNvPr>
            <p:cNvGrpSpPr/>
            <p:nvPr/>
          </p:nvGrpSpPr>
          <p:grpSpPr>
            <a:xfrm>
              <a:off x="2795851" y="2514598"/>
              <a:ext cx="1828800" cy="1828800"/>
              <a:chOff x="3385825" y="267657"/>
              <a:chExt cx="5943600" cy="59436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2B6F49-2B6A-AD6A-C4B4-5C783BBA1894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Graphic 6" descr="Duck with solid fill">
                <a:extLst>
                  <a:ext uri="{FF2B5EF4-FFF2-40B4-BE49-F238E27FC236}">
                    <a16:creationId xmlns:a16="http://schemas.microsoft.com/office/drawing/2014/main" id="{B4F1E42D-1EF6-0673-688D-54B3EE70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EA0B4-6C24-5EF3-0473-B826915B24E8}"/>
                </a:ext>
              </a:extLst>
            </p:cNvPr>
            <p:cNvGrpSpPr/>
            <p:nvPr/>
          </p:nvGrpSpPr>
          <p:grpSpPr>
            <a:xfrm>
              <a:off x="4973464" y="2514598"/>
              <a:ext cx="1828800" cy="1828800"/>
              <a:chOff x="3385825" y="267657"/>
              <a:chExt cx="5943600" cy="5943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5B2BB39-0566-D830-E31C-182903837DF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Elephant with solid fill">
                <a:extLst>
                  <a:ext uri="{FF2B5EF4-FFF2-40B4-BE49-F238E27FC236}">
                    <a16:creationId xmlns:a16="http://schemas.microsoft.com/office/drawing/2014/main" id="{4938618C-6738-FD56-A54A-C3411740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EB0E4A-42E7-BB19-5DF2-52989FC3FCAA}"/>
                </a:ext>
              </a:extLst>
            </p:cNvPr>
            <p:cNvGrpSpPr/>
            <p:nvPr/>
          </p:nvGrpSpPr>
          <p:grpSpPr>
            <a:xfrm>
              <a:off x="7151077" y="2514598"/>
              <a:ext cx="1828800" cy="1828800"/>
              <a:chOff x="3385825" y="267657"/>
              <a:chExt cx="5943600" cy="59436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ED3CF60-DE21-E40F-9505-21367D1F4727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Hummingbird with solid fill">
                <a:extLst>
                  <a:ext uri="{FF2B5EF4-FFF2-40B4-BE49-F238E27FC236}">
                    <a16:creationId xmlns:a16="http://schemas.microsoft.com/office/drawing/2014/main" id="{21410877-CA20-5E7C-A1F2-26B351DB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D726BC-416F-5479-B434-3D0E7BCEA328}"/>
                </a:ext>
              </a:extLst>
            </p:cNvPr>
            <p:cNvGrpSpPr/>
            <p:nvPr/>
          </p:nvGrpSpPr>
          <p:grpSpPr>
            <a:xfrm>
              <a:off x="9331775" y="2514597"/>
              <a:ext cx="1828800" cy="1828800"/>
              <a:chOff x="3385825" y="267657"/>
              <a:chExt cx="5943600" cy="594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4C2B51-201F-18F8-1725-646A5D42A53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Turtle with solid fill">
                <a:extLst>
                  <a:ext uri="{FF2B5EF4-FFF2-40B4-BE49-F238E27FC236}">
                    <a16:creationId xmlns:a16="http://schemas.microsoft.com/office/drawing/2014/main" id="{0F79D24B-E226-D533-4206-E5E50D10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10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99BB70-8224-74D1-9270-8ADD1E30F6D8}"/>
              </a:ext>
            </a:extLst>
          </p:cNvPr>
          <p:cNvGrpSpPr/>
          <p:nvPr/>
        </p:nvGrpSpPr>
        <p:grpSpPr>
          <a:xfrm>
            <a:off x="1969007" y="32794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Fish with solid fill">
              <a:extLst>
                <a:ext uri="{FF2B5EF4-FFF2-40B4-BE49-F238E27FC236}">
                  <a16:creationId xmlns:a16="http://schemas.microsoft.com/office/drawing/2014/main" id="{776152F5-52AD-9767-0482-B408FBD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893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EAB49A-36EF-2FB3-2BA2-046C4D4BD2EF}"/>
              </a:ext>
            </a:extLst>
          </p:cNvPr>
          <p:cNvGrpSpPr/>
          <p:nvPr/>
        </p:nvGrpSpPr>
        <p:grpSpPr>
          <a:xfrm>
            <a:off x="2280506" y="337995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Duck with solid fill">
              <a:extLst>
                <a:ext uri="{FF2B5EF4-FFF2-40B4-BE49-F238E27FC236}">
                  <a16:creationId xmlns:a16="http://schemas.microsoft.com/office/drawing/2014/main" id="{82387986-5B99-C947-7C06-2E6A7A39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318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A4EFA-F66E-145E-9CC3-E8D7765C3FF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9902AA-4369-593F-7A01-CCA159F9A5B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Elephant with solid fill">
              <a:extLst>
                <a:ext uri="{FF2B5EF4-FFF2-40B4-BE49-F238E27FC236}">
                  <a16:creationId xmlns:a16="http://schemas.microsoft.com/office/drawing/2014/main" id="{8DB8275E-0763-6ECC-4EE8-6D1646629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61B02-F15C-2687-A38F-552AA569772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1B9E0A-C95B-709F-BF77-349DFA911E8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Hummingbird with solid fill">
              <a:extLst>
                <a:ext uri="{FF2B5EF4-FFF2-40B4-BE49-F238E27FC236}">
                  <a16:creationId xmlns:a16="http://schemas.microsoft.com/office/drawing/2014/main" id="{E2F54C48-EC17-D0B2-4AD3-25F463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B297EF-B7C8-1869-97F5-CCFB3490E1D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15530EC-F7EB-0AB6-D6D2-81F3648543EE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iraffe with solid fill">
              <a:extLst>
                <a:ext uri="{FF2B5EF4-FFF2-40B4-BE49-F238E27FC236}">
                  <a16:creationId xmlns:a16="http://schemas.microsoft.com/office/drawing/2014/main" id="{AC7AB32F-89F4-6C40-0375-224A25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24543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1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AF1015-3A3A-84C6-4711-0D5528717944}"/>
              </a:ext>
            </a:extLst>
          </p:cNvPr>
          <p:cNvGrpSpPr/>
          <p:nvPr/>
        </p:nvGrpSpPr>
        <p:grpSpPr>
          <a:xfrm>
            <a:off x="4842836" y="227463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B2EF39F-9431-4EB9-84D8-F2AF4FABF28A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Turtle with solid fill">
              <a:extLst>
                <a:ext uri="{FF2B5EF4-FFF2-40B4-BE49-F238E27FC236}">
                  <a16:creationId xmlns:a16="http://schemas.microsoft.com/office/drawing/2014/main" id="{61D9DC96-AC47-C664-5434-0DD85212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3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F0CC0-E215-5AB8-8EBF-DE0FF995D657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2E8FE8-C3A1-6799-11FC-02DFAC78F7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at with solid fill">
              <a:extLst>
                <a:ext uri="{FF2B5EF4-FFF2-40B4-BE49-F238E27FC236}">
                  <a16:creationId xmlns:a16="http://schemas.microsoft.com/office/drawing/2014/main" id="{46C2A6DD-6472-134A-D0AF-D17382F4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5" y="267657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1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2B155F-E4B1-B902-D901-D63D5CEE850F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6DF338-6B6C-94B8-8D4C-CE8D12F57A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rab with solid fill">
              <a:extLst>
                <a:ext uri="{FF2B5EF4-FFF2-40B4-BE49-F238E27FC236}">
                  <a16:creationId xmlns:a16="http://schemas.microsoft.com/office/drawing/2014/main" id="{EA636336-E8B2-E248-BA42-F4B161AC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08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0CA300-8E9D-9EEC-9DD7-0AF1E847B383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6636AD-A74C-1B96-ADEC-CBA334C41DF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Owl with solid fill">
              <a:extLst>
                <a:ext uri="{FF2B5EF4-FFF2-40B4-BE49-F238E27FC236}">
                  <a16:creationId xmlns:a16="http://schemas.microsoft.com/office/drawing/2014/main" id="{71E88952-35ED-CADC-0F65-6979EB69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58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F5DAD-F82D-D556-852C-74C9D0EFB724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1B80B56-C2BF-5D39-0F5B-FAD6BBEF0513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Butterfly with solid fill">
              <a:extLst>
                <a:ext uri="{FF2B5EF4-FFF2-40B4-BE49-F238E27FC236}">
                  <a16:creationId xmlns:a16="http://schemas.microsoft.com/office/drawing/2014/main" id="{442C6020-46E2-F92E-CEE3-6F98D1FB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3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9ED766-6A0E-4BD8-9A1A-6F52BE664EBE}"/>
              </a:ext>
            </a:extLst>
          </p:cNvPr>
          <p:cNvSpPr/>
          <p:nvPr/>
        </p:nvSpPr>
        <p:spPr>
          <a:xfrm>
            <a:off x="9407567" y="770431"/>
            <a:ext cx="1828800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5836D-195A-0A3D-394B-91A796EE4AD5}"/>
              </a:ext>
            </a:extLst>
          </p:cNvPr>
          <p:cNvGrpSpPr/>
          <p:nvPr/>
        </p:nvGrpSpPr>
        <p:grpSpPr>
          <a:xfrm>
            <a:off x="1831729" y="1688962"/>
            <a:ext cx="6160192" cy="1841860"/>
            <a:chOff x="1831729" y="1688962"/>
            <a:chExt cx="6160192" cy="1841860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9CB08B62-6E8F-E774-6E85-C77961F75D23}"/>
                </a:ext>
              </a:extLst>
            </p:cNvPr>
            <p:cNvSpPr/>
            <p:nvPr/>
          </p:nvSpPr>
          <p:spPr>
            <a:xfrm>
              <a:off x="2170443" y="2682910"/>
              <a:ext cx="5486400" cy="27432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21168-D725-AC34-F2E0-DA6AE905990D}"/>
                </a:ext>
              </a:extLst>
            </p:cNvPr>
            <p:cNvSpPr txBox="1"/>
            <p:nvPr/>
          </p:nvSpPr>
          <p:spPr>
            <a:xfrm>
              <a:off x="1831729" y="3133077"/>
              <a:ext cx="680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Least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77D504-D32D-5464-1716-2EA5D05B8DC3}"/>
                </a:ext>
              </a:extLst>
            </p:cNvPr>
            <p:cNvCxnSpPr/>
            <p:nvPr/>
          </p:nvCxnSpPr>
          <p:spPr>
            <a:xfrm>
              <a:off x="2170443" y="2481943"/>
              <a:ext cx="0" cy="5928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0AF5-C6E5-A181-FC71-C6F3649F9D21}"/>
                </a:ext>
              </a:extLst>
            </p:cNvPr>
            <p:cNvGrpSpPr/>
            <p:nvPr/>
          </p:nvGrpSpPr>
          <p:grpSpPr>
            <a:xfrm>
              <a:off x="5494137" y="2481943"/>
              <a:ext cx="700961" cy="1023759"/>
              <a:chOff x="9451418" y="2507063"/>
              <a:chExt cx="700961" cy="10237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D8D67-812F-FEB8-F3FF-81CD1D4DED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70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Fairly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6EA61A2-A115-E277-18CF-7F4717E4C38F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6AF8CF-98FC-DE4A-BEF8-177B57934CBB}"/>
                </a:ext>
              </a:extLst>
            </p:cNvPr>
            <p:cNvGrpSpPr/>
            <p:nvPr/>
          </p:nvGrpSpPr>
          <p:grpSpPr>
            <a:xfrm>
              <a:off x="3439282" y="2481943"/>
              <a:ext cx="1138004" cy="1020466"/>
              <a:chOff x="9225363" y="2507063"/>
              <a:chExt cx="1138004" cy="102046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5FDE3-4916-8036-AD57-C1E4358A63D1}"/>
                  </a:ext>
                </a:extLst>
              </p:cNvPr>
              <p:cNvSpPr txBox="1"/>
              <p:nvPr/>
            </p:nvSpPr>
            <p:spPr>
              <a:xfrm>
                <a:off x="9225363" y="3158197"/>
                <a:ext cx="1138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Somehow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B2F553-1EF5-0772-BAE7-04D3FDA25DF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B53119-6D32-E25E-ED12-37DAC8BF327F}"/>
                </a:ext>
              </a:extLst>
            </p:cNvPr>
            <p:cNvGrpSpPr/>
            <p:nvPr/>
          </p:nvGrpSpPr>
          <p:grpSpPr>
            <a:xfrm>
              <a:off x="7312889" y="2507063"/>
              <a:ext cx="679032" cy="1023759"/>
              <a:chOff x="9451418" y="2507063"/>
              <a:chExt cx="679032" cy="102375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BA9CC-52BE-B635-4FB7-D696EFFE6B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67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Most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E3B1A4-AB93-2EE0-A207-0A6C9A9C318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F9DC2-DF25-A894-13CD-DDB6AC3E36EC}"/>
                </a:ext>
              </a:extLst>
            </p:cNvPr>
            <p:cNvSpPr txBox="1"/>
            <p:nvPr/>
          </p:nvSpPr>
          <p:spPr>
            <a:xfrm>
              <a:off x="3241103" y="1688962"/>
              <a:ext cx="351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 of Out-of-Order-ness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18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E0CAA-F9CB-C1BD-9753-49190C247020}"/>
              </a:ext>
            </a:extLst>
          </p:cNvPr>
          <p:cNvGrpSpPr/>
          <p:nvPr/>
        </p:nvGrpSpPr>
        <p:grpSpPr>
          <a:xfrm>
            <a:off x="4525477" y="717013"/>
            <a:ext cx="5943600" cy="5943600"/>
            <a:chOff x="2853264" y="-118535"/>
            <a:chExt cx="5943600" cy="59436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57EAEE-8633-8F5C-9BD8-EA66516899E5}"/>
                </a:ext>
              </a:extLst>
            </p:cNvPr>
            <p:cNvSpPr/>
            <p:nvPr/>
          </p:nvSpPr>
          <p:spPr>
            <a:xfrm flipH="1">
              <a:off x="68910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726AF2D-DEC7-5B1A-099F-55E1312560C9}"/>
                </a:ext>
              </a:extLst>
            </p:cNvPr>
            <p:cNvSpPr/>
            <p:nvPr/>
          </p:nvSpPr>
          <p:spPr>
            <a:xfrm flipH="1">
              <a:off x="3385825" y="2058357"/>
              <a:ext cx="1371600" cy="1371600"/>
            </a:xfrm>
            <a:prstGeom prst="roundRect">
              <a:avLst>
                <a:gd name="adj" fmla="val 25926"/>
              </a:avLst>
            </a:prstGeom>
            <a:solidFill>
              <a:srgbClr val="FFB207"/>
            </a:solidFill>
            <a:ln w="349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Graphic 4" descr="Scales of justice outline">
              <a:extLst>
                <a:ext uri="{FF2B5EF4-FFF2-40B4-BE49-F238E27FC236}">
                  <a16:creationId xmlns:a16="http://schemas.microsoft.com/office/drawing/2014/main" id="{65608E58-CBEF-D9D3-94A0-894534BE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3264" y="-118535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90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97</Words>
  <Application>Microsoft Office PowerPoint</Application>
  <PresentationFormat>Widescreen</PresentationFormat>
  <Paragraphs>95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13</cp:revision>
  <dcterms:created xsi:type="dcterms:W3CDTF">2024-07-30T05:38:07Z</dcterms:created>
  <dcterms:modified xsi:type="dcterms:W3CDTF">2024-12-09T08:32:21Z</dcterms:modified>
</cp:coreProperties>
</file>