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AC20-6FC3-0BC9-5407-A9742EDC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45C5-CA51-DEAA-E0D3-250C3512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AD3D-B3B9-A21E-9B50-573C6641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2D11-1039-0520-9A84-856D6680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6856-09F1-1259-946A-FA5DFFE7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A279-E4A4-BC8A-1EFA-9EC5D79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4F107-E12A-6743-F5B2-F03C7C71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4524-3E03-D63E-D95B-45660A3C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6FBD-3D68-F485-75C6-36B694E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F0B8-65B0-8B38-18DB-B1FE0068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29342-7EEB-08EA-05B4-1724D5D12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D8845-8F12-3060-B668-E9A6E92B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4C7B-3944-6580-D598-655CE318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3257-51F5-BE7C-CB9B-EDA939B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AB52-FA0E-B3A5-2BC4-73DEDC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56CD-1FC8-AD20-EEE1-E19F298F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5DF9-4FFC-1604-C547-9DF1B34B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C56BE-F054-2FDD-6DC9-33418330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9F45-655B-C9C0-7310-B73377F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541A-1CD7-5431-7CA6-0568AE7C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E3E3-6AC4-0165-FB2D-E29005D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723A-4733-1A0E-A380-66EF847B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65E7-7A59-3AC1-0392-ED20D87A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0CEB-A702-43A9-8BFF-EF7D5EE8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A554-0703-7FE1-F06C-7B16A956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5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AA85-FFA2-73B8-92B4-F9C91D51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0C7F-C1BF-01AF-404E-802360AB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ADB8F-E49A-2945-C7F4-53622CCF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8FC2-8AF2-0EA2-7664-0D6E13C4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EFC1-1734-9476-E6D8-5B338C79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B294-16EE-5D0A-CDEB-68B4970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DECF-B355-6CB4-588E-E16FA081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0BBB-18EA-241E-3A43-A5917EC1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6D815-93E6-0F18-6253-E4DFCC265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E14C-9172-4AD2-BD14-B1AAACFE9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BE178-9FEE-75B6-BD25-DFB2DBF0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1920-B679-2EFF-5AB8-F9D9C3D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48C54-94D1-CAEE-B77A-6246752F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54348-1C27-339D-A53F-30BE9871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4060-0601-147B-7C03-4474A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4F86-E55E-F917-4564-29880DD1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DAAF-79E6-E752-944A-E479598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05C2C-429F-3B2D-0A0F-519DB233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EFEB-40C0-9146-ACD8-1B278F40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DC1A-1324-712C-0661-995E5E9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06EE8-BC65-8679-8499-317DBC35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3D7C-72C4-9996-5E1A-315F5FB2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8FC7-FE56-C016-F1E7-4099FB49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5577-3C89-7682-C469-D464DA7D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97B7-47CA-AF23-EBF3-EA2FB553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42C3-0F03-4F81-ED57-10C53B45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247A9-510E-D023-5F57-004C1CCB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2DA-4812-18FF-98F4-982C3456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2A4C-51D9-A203-8FFF-B428ADCEA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A32C1-EF20-4F81-0095-FC587FE6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A931-E73C-28F8-7FAD-B49F4F81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FB625-D93F-C1A4-DE52-474FB64B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8B94-2343-2AA2-C6CF-92F1162C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6DFC9-DA92-C2A7-C2C3-8DF81057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07B3-A27F-C903-88C4-7462B848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3A10-0ECB-AD25-A1E9-510B40A8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EC853-B8DD-4B5B-8185-675586C4F07F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69C4-20B0-F0ED-445D-275B2C8FC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F856-1C63-4872-EB59-3944717F6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85DD1-4088-441B-B4C5-0CBD6A98A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4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C888-2EEB-1A52-F775-6E4DCB4AA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Logistic_regression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9F134-3DF3-AB6B-E556-8615E2496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This is </a:t>
            </a:r>
            <a:r>
              <a:rPr lang="en-US" altLang="zh-CN"/>
              <a:t>on scratch paper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6313-9E54-3F55-D6E4-4412FED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Standardizing after flattening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C5FA-E30A-5439-05BE-A4FC54AB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standardizing process is needed so that after the flattening, the pixel value(the RGB value in each pixel) are some values can be used for machine learning, or so called </a:t>
            </a:r>
            <a:r>
              <a:rPr lang="en-US" altLang="zh-CN"/>
              <a:t>some probabilities.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2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4A92-C08A-AD8A-1A1D-0FC6D346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7396-89CD-F3DC-6AB2-EE0D9A50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Logistic_regression </vt:lpstr>
      <vt:lpstr>Standardizing after flattening</vt:lpstr>
      <vt:lpstr>sigmoid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Logistic_regression </dc:title>
  <dc:creator>Qin, Hao</dc:creator>
  <cp:lastModifiedBy>Qin, Hao</cp:lastModifiedBy>
  <cp:revision>2</cp:revision>
  <dcterms:created xsi:type="dcterms:W3CDTF">2024-04-08T23:00:05Z</dcterms:created>
  <dcterms:modified xsi:type="dcterms:W3CDTF">2024-04-26T09:38:35Z</dcterms:modified>
</cp:coreProperties>
</file>