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4" y="18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3F20D-5B96-F4F4-403F-6B5C99A0EB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EA8D9A-23ED-CB12-E3FE-DB43222F0E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EDDDE-A33A-E1FB-1A47-B79E45729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5C0C7-497F-45F9-A163-864E91D7F376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CEE9B-2823-8CFF-2300-BE0966F92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61FA6-74A0-3E56-722D-F928C9337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A5AE5-9098-4754-98C6-888BA6B65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228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11CC7-7727-946E-F9DC-BFA976CEE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FAFCC0-C38D-F548-A6BD-49E180FD2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8D4F2-7D70-84D1-7715-54BBBE1CD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5C0C7-497F-45F9-A163-864E91D7F376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AC282-736A-0DC6-FBD2-1C419B29F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14B14-76CB-5F75-BBD0-394984401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A5AE5-9098-4754-98C6-888BA6B65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695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9B9786-F9BB-11E7-85FE-5B504B516E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4D90A1-E1FD-3E7B-3B15-6C55D2594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6BDB3-3110-A410-87BC-22DD05A79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5C0C7-497F-45F9-A163-864E91D7F376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1BF64-AFF0-563D-520C-8BE2339F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1E17D-0C23-916B-DD69-30EBE37F7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A5AE5-9098-4754-98C6-888BA6B65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433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9F3C4-7B1B-6D55-17B6-4D32DAAFB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A169F-F983-3053-39A1-AC2B510E4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32E16-49B6-FFEF-4625-E638CC21D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5C0C7-497F-45F9-A163-864E91D7F376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EF25B-7286-3272-731D-5C6B4B9A3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28D5F-B8C8-3559-AFC0-AD362B8F9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A5AE5-9098-4754-98C6-888BA6B65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828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8C4CD-6F16-7A22-8A8E-D85C49659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D21A1-070B-6BB4-F4D9-6819B0363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B5D36-635D-0E24-7736-B525E2055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5C0C7-497F-45F9-A163-864E91D7F376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E2657-124B-89FF-C0B2-81572B529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780CA-7087-68A3-08F6-D8E07CFEE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A5AE5-9098-4754-98C6-888BA6B65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082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02A8D-DE25-C8E7-FFF1-91B07103E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74AB-A183-DBB9-050F-CFD4161954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ACD076-3400-8B8E-A8B6-3C9BE7E11D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38D22A-E1D8-7EB5-9F1F-668896B31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5C0C7-497F-45F9-A163-864E91D7F376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1D8B8B-A921-4DC3-A4D8-5A28BBA43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7C2E12-6C89-195E-64CA-BF1186678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A5AE5-9098-4754-98C6-888BA6B65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31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24360-B13B-DFC0-71A5-69204E892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48CD3-0552-678E-A609-8D4C5CC75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310D83-FC66-1710-170B-63D465DAC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7A2A5D-7725-854A-30C2-3EF2DD6CEA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B682F5-0211-9B9F-58B9-17A8233A61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4B3B15-EF43-6F8F-8C2F-EE2011917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5C0C7-497F-45F9-A163-864E91D7F376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E10D15-5F78-D2DE-DBF2-2C22116CC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6F9B53-C719-F957-9CE6-CAAE8C510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A5AE5-9098-4754-98C6-888BA6B65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187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8E8F9-4DD3-74A0-D22B-186BEEFDB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5E5F4-A085-6FB2-AF20-4B538D656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5C0C7-497F-45F9-A163-864E91D7F376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C11838-1E84-5DFA-BE87-F5C9DBCAE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E8BB80-D961-648F-A81A-4185D6625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A5AE5-9098-4754-98C6-888BA6B65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87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0B057-1518-DD8B-E3E0-3151ECAC9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5C0C7-497F-45F9-A163-864E91D7F376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D6B06E-4BE2-9BF4-6A96-3348DF5E2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4D4ED2-32FF-9BFE-8497-C669E6399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A5AE5-9098-4754-98C6-888BA6B65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018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DABC2-B9A1-E18D-7CA2-3FEFEE782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CF76B-8FA9-A58D-676F-5E4203DB1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E85548-E201-CD16-C2BF-2DC3494F2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2BED6B-2BDF-EA3C-7B82-C59847322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5C0C7-497F-45F9-A163-864E91D7F376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161F8-97CE-23BC-B54A-CAAB40AC5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2D2E8-EE25-B3F3-D062-986EC0F83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A5AE5-9098-4754-98C6-888BA6B65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06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FE4ED-5E8E-246D-39A9-2F3EB7BB6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8BDB24-5FA6-EBA2-0E70-D1005D5AAA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BEAEE9-4D0C-9405-B2D7-5E91AB47D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0F063-F426-D517-4085-DD39903DB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5C0C7-497F-45F9-A163-864E91D7F376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2120FF-1180-48D5-B119-CB83A3E30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A0A843-C76F-4862-E4A7-B94244D25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A5AE5-9098-4754-98C6-888BA6B65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565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F4603D-72C9-916F-6C07-F1A606D82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50589-B40B-D1C2-C301-A3BD9850C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0E8ED-3800-1640-8007-CC315D0423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F5C0C7-497F-45F9-A163-864E91D7F376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2130F-1056-F8D6-9E66-932F025318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2E056-66F0-AFFA-11D1-5FC074A1AC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9A5AE5-9098-4754-98C6-888BA6B65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149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4C187-3461-798A-5156-296C61C8EA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CBBD6E-16A2-E7BE-830F-6BBD4FF1B8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493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021EA-A646-42F5-59BB-4A6871FD9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Differ activation functions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EEBC7-C26B-8FE9-78CC-FC98696A0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Sigmoid</a:t>
            </a:r>
          </a:p>
          <a:p>
            <a:r>
              <a:rPr lang="en-US" altLang="zh-CN" dirty="0"/>
              <a:t>Tanh</a:t>
            </a:r>
          </a:p>
          <a:p>
            <a:pPr lvl="1"/>
            <a:r>
              <a:rPr lang="en-US" altLang="zh-CN" dirty="0"/>
              <a:t>Almost always better than sigmoid, since the mean of activation are usually near 0, while sigmoid near 0.5</a:t>
            </a:r>
          </a:p>
          <a:p>
            <a:r>
              <a:rPr lang="en-US" altLang="zh-CN" dirty="0" err="1"/>
              <a:t>Relu</a:t>
            </a:r>
            <a:endParaRPr lang="en-US" altLang="zh-CN" dirty="0"/>
          </a:p>
          <a:p>
            <a:pPr lvl="1"/>
            <a:r>
              <a:rPr lang="en-US" altLang="zh-CN" dirty="0"/>
              <a:t>The activation function are usually away from 0, which I assume can be beneficial for small dataset/compute.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011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778D-8EF4-A216-EAE3-86EDCB848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non-linearity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44084-B584-B185-9E05-DFABE8AC7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If nonlinear activation</a:t>
            </a:r>
          </a:p>
          <a:p>
            <a:pPr lvl="1"/>
            <a:r>
              <a:rPr lang="en-US" altLang="zh-CN" dirty="0"/>
              <a:t>One the larger scale NN, the outputs of each hidden layer will be more distinct from each other, or there are more features and noise included in</a:t>
            </a:r>
          </a:p>
          <a:p>
            <a:pPr lvl="1"/>
            <a:r>
              <a:rPr lang="en-US" altLang="zh-CN" dirty="0"/>
              <a:t>  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If linearity</a:t>
            </a:r>
          </a:p>
          <a:p>
            <a:pPr lvl="2"/>
            <a:r>
              <a:rPr lang="en-US" altLang="zh-CN" dirty="0"/>
              <a:t>The layers can be combined together to be one </a:t>
            </a:r>
            <a:r>
              <a:rPr lang="en-US" altLang="zh-CN"/>
              <a:t>linear function.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3243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4E40D-F668-3305-C293-B636152CA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Debugging backpropagation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683E0-8E8C-A6DC-DE72-3EFD66FCC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Check the dimensions during backpropagation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4822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103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Theme</vt:lpstr>
      <vt:lpstr>PowerPoint Presentation</vt:lpstr>
      <vt:lpstr>Differ activation functions</vt:lpstr>
      <vt:lpstr>Why non-linearity</vt:lpstr>
      <vt:lpstr>Debugging backpropagation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Qin, Hao</dc:creator>
  <cp:lastModifiedBy>Qin, Hao</cp:lastModifiedBy>
  <cp:revision>2</cp:revision>
  <dcterms:created xsi:type="dcterms:W3CDTF">2024-04-27T21:12:02Z</dcterms:created>
  <dcterms:modified xsi:type="dcterms:W3CDTF">2024-04-28T02:13:44Z</dcterms:modified>
</cp:coreProperties>
</file>