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524E7-B6D5-C7DD-0235-E410360CD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4AF6A-259A-2F26-D67E-5620A3CAA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B19E7-AEFB-5F10-1E84-149114110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CF03-5B26-4A9F-8879-2AC5A99655B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AE8D9-3F39-A18F-E450-6FBB1102B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23D24-6274-1F0B-1ED1-19CDD6DD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5A08-5E5F-4BD5-861A-26BC678851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89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791B-4133-AACE-9FC2-B974DAB54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8DF68-A2E9-B162-F472-CCC11105D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281E5-A09D-55AD-E4F2-2CAEC1F33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CF03-5B26-4A9F-8879-2AC5A99655B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1656B-C8A9-B5A6-D02A-8728D858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27670-4E16-0984-2E8F-5D8C886EF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5A08-5E5F-4BD5-861A-26BC678851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7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2ADD28-8044-DD0E-611B-ADCC2B74B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404EF-487F-CC48-B473-1D2CFEE7E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B54D0-0402-0F89-1B39-264E763F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CF03-5B26-4A9F-8879-2AC5A99655B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80861-244F-D64D-111B-EC94BB45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B83A1-7B34-CD3B-B955-8F1F0137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5A08-5E5F-4BD5-861A-26BC678851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80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61A85-DAD4-6DF9-D24B-70DA18065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CC064-860F-5F2F-3B50-FD668BB86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290EA-C2B8-BB99-AFF6-DE35D2F8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CF03-5B26-4A9F-8879-2AC5A99655B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2F002-DEEB-9F90-7487-B426F4F5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FB758-35BC-00A7-E988-3A4A3D13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5A08-5E5F-4BD5-861A-26BC678851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8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86E05-67DB-4EF8-6BDD-6163C998C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E8A10-E36D-57CC-AFC3-4A5D33862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78713-012B-0EFA-1AB7-B4379188D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CF03-5B26-4A9F-8879-2AC5A99655B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47184-9C1B-BED3-CD3B-40CDC030B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96185-063D-2E25-342F-0CD48DCB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5A08-5E5F-4BD5-861A-26BC678851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60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73D3-84E5-E91B-692F-6D1D19D0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7B699-65F6-758B-9BC7-15CAD71CB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448DC-40C0-91C0-6A0F-CF81214C9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36266-0130-E4F6-834F-AE01BD7B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CF03-5B26-4A9F-8879-2AC5A99655B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3A9D3-6C92-DC79-8DE9-6C1875FE6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83CA5-664D-D413-2045-86814BBBF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5A08-5E5F-4BD5-861A-26BC678851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08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A5CC-DB1E-5E6E-B168-3D3FF6500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1F274-1E02-88AD-C1BF-DD1F03A2A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604CB-E820-D67D-5F73-27AC4DF5B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FE0A7-29DE-8608-D6BF-1F5FDC84E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614074-B139-DA2E-BF61-EDC2E07B0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8D37F3-46B6-4CDF-3E54-0979231D2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CF03-5B26-4A9F-8879-2AC5A99655B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9D0EEE-70F1-C1BC-8C22-CD3D1C7A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4FD814-5CB9-8D06-2F08-3C04592C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5A08-5E5F-4BD5-861A-26BC678851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00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7F27-471A-DD23-8B01-A9696BC8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458693-3CFC-0F9F-866F-E399B7CE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CF03-5B26-4A9F-8879-2AC5A99655B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7DF23-567A-C613-2BBB-568E0A52C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DA193-F69B-C2D9-43C3-7FC7A040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5A08-5E5F-4BD5-861A-26BC678851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96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31A1C-FE5F-FE0A-9880-0BCD2EF2D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CF03-5B26-4A9F-8879-2AC5A99655B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931485-9D7C-F7D3-74A4-FBC2A565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D2C4D-8499-7830-2CDF-52523AC6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5A08-5E5F-4BD5-861A-26BC678851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57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CFD9-AA38-5480-97FF-6CE149E26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6F33C-38F1-DDBF-4DC5-6DF072005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06C9E-842E-6CC7-A582-95A88766C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15ED4-1731-2759-4FC5-E099D543B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CF03-5B26-4A9F-8879-2AC5A99655B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18D1A-1DBA-3591-FE87-59D0FF31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2FC75-FB8F-92DF-915D-4E0C533F1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5A08-5E5F-4BD5-861A-26BC678851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61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1892-C6A1-C701-1755-54E103C14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9BB90B-5ABB-CF6D-C2BB-5DB5109A2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05893-B385-86AC-09E0-B2E7223FD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76203-B71D-1ED7-F544-2EEAF26BA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CF03-5B26-4A9F-8879-2AC5A99655B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59F9C-224C-25B7-40C4-C25C798D5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64D13-3822-F3DE-FBD4-5F547FFC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5A08-5E5F-4BD5-861A-26BC678851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28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98FB50-7FD7-7879-21AB-D34E93F2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AE64A-592F-5B88-60E6-537D8EAFF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FBCDF-BD60-9811-C908-C7977C1C7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61CF03-5B26-4A9F-8879-2AC5A99655B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8FDBF-8517-4C0D-BEB2-459A34263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5215C-3641-4DDD-2AC0-69D3DAEBD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CC5A08-5E5F-4BD5-861A-26BC678851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85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C167-7615-94F6-2637-C6436703C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41C8C-2334-5765-F054-393E9C6D8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21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62ACB-AF96-0845-7415-825691C3F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 vectors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9F12-70D5-A28A-B8B3-7E807BBAC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Instead of defining the meaning of a word, we store the position and possibility of its showcase within all the </a:t>
            </a:r>
            <a:r>
              <a:rPr lang="en-US" altLang="zh-CN"/>
              <a:t>other vocabulary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1527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Theme</vt:lpstr>
      <vt:lpstr>PowerPoint Presentation</vt:lpstr>
      <vt:lpstr>Word vectors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Qin, Hao</dc:creator>
  <cp:lastModifiedBy>Qin, Hao</cp:lastModifiedBy>
  <cp:revision>1</cp:revision>
  <dcterms:created xsi:type="dcterms:W3CDTF">2024-04-23T19:33:26Z</dcterms:created>
  <dcterms:modified xsi:type="dcterms:W3CDTF">2024-04-23T21:31:14Z</dcterms:modified>
</cp:coreProperties>
</file>