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 id="264"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8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04974-4D68-55E4-4050-EF3B6671E661}"/>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AAF7F4B3-B14C-6C69-BF7D-D026D31E8C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355476D3-B50D-F219-6DE1-83FC8C814AC5}"/>
              </a:ext>
            </a:extLst>
          </p:cNvPr>
          <p:cNvSpPr>
            <a:spLocks noGrp="1"/>
          </p:cNvSpPr>
          <p:nvPr>
            <p:ph type="dt" sz="half" idx="10"/>
          </p:nvPr>
        </p:nvSpPr>
        <p:spPr/>
        <p:txBody>
          <a:bodyPr/>
          <a:lstStyle/>
          <a:p>
            <a:fld id="{27C95505-9DDD-424A-8FF6-173D7BD5E30E}" type="datetimeFigureOut">
              <a:rPr lang="zh-CN" altLang="en-US" smtClean="0"/>
              <a:t>2024/4/24</a:t>
            </a:fld>
            <a:endParaRPr lang="zh-CN" altLang="en-US"/>
          </a:p>
        </p:txBody>
      </p:sp>
      <p:sp>
        <p:nvSpPr>
          <p:cNvPr id="5" name="Footer Placeholder 4">
            <a:extLst>
              <a:ext uri="{FF2B5EF4-FFF2-40B4-BE49-F238E27FC236}">
                <a16:creationId xmlns:a16="http://schemas.microsoft.com/office/drawing/2014/main" id="{E8D90D36-AE35-38CC-7896-F89261232897}"/>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C195A6A9-E55D-3EE1-F89E-BA1DD0C2CF10}"/>
              </a:ext>
            </a:extLst>
          </p:cNvPr>
          <p:cNvSpPr>
            <a:spLocks noGrp="1"/>
          </p:cNvSpPr>
          <p:nvPr>
            <p:ph type="sldNum" sz="quarter" idx="12"/>
          </p:nvPr>
        </p:nvSpPr>
        <p:spPr/>
        <p:txBody>
          <a:bodyPr/>
          <a:lstStyle/>
          <a:p>
            <a:fld id="{123C4654-A125-4094-B251-5A6C930C5860}" type="slidenum">
              <a:rPr lang="zh-CN" altLang="en-US" smtClean="0"/>
              <a:t>‹#›</a:t>
            </a:fld>
            <a:endParaRPr lang="zh-CN" altLang="en-US"/>
          </a:p>
        </p:txBody>
      </p:sp>
    </p:spTree>
    <p:extLst>
      <p:ext uri="{BB962C8B-B14F-4D97-AF65-F5344CB8AC3E}">
        <p14:creationId xmlns:p14="http://schemas.microsoft.com/office/powerpoint/2010/main" val="3126194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EAD99-4E77-8B82-3141-BC24602B40C7}"/>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43B95EDE-33A6-5DF4-AA86-9F7F4D118DFC}"/>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FDB1241A-CFF7-1764-210A-1B127039B826}"/>
              </a:ext>
            </a:extLst>
          </p:cNvPr>
          <p:cNvSpPr>
            <a:spLocks noGrp="1"/>
          </p:cNvSpPr>
          <p:nvPr>
            <p:ph type="dt" sz="half" idx="10"/>
          </p:nvPr>
        </p:nvSpPr>
        <p:spPr/>
        <p:txBody>
          <a:bodyPr/>
          <a:lstStyle/>
          <a:p>
            <a:fld id="{27C95505-9DDD-424A-8FF6-173D7BD5E30E}" type="datetimeFigureOut">
              <a:rPr lang="zh-CN" altLang="en-US" smtClean="0"/>
              <a:t>2024/4/24</a:t>
            </a:fld>
            <a:endParaRPr lang="zh-CN" altLang="en-US"/>
          </a:p>
        </p:txBody>
      </p:sp>
      <p:sp>
        <p:nvSpPr>
          <p:cNvPr id="5" name="Footer Placeholder 4">
            <a:extLst>
              <a:ext uri="{FF2B5EF4-FFF2-40B4-BE49-F238E27FC236}">
                <a16:creationId xmlns:a16="http://schemas.microsoft.com/office/drawing/2014/main" id="{F99451E1-FD13-EF84-E31F-89DDD47B6E12}"/>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2D109B6C-AF2A-1291-9E9D-4EEEC3853EDE}"/>
              </a:ext>
            </a:extLst>
          </p:cNvPr>
          <p:cNvSpPr>
            <a:spLocks noGrp="1"/>
          </p:cNvSpPr>
          <p:nvPr>
            <p:ph type="sldNum" sz="quarter" idx="12"/>
          </p:nvPr>
        </p:nvSpPr>
        <p:spPr/>
        <p:txBody>
          <a:bodyPr/>
          <a:lstStyle/>
          <a:p>
            <a:fld id="{123C4654-A125-4094-B251-5A6C930C5860}" type="slidenum">
              <a:rPr lang="zh-CN" altLang="en-US" smtClean="0"/>
              <a:t>‹#›</a:t>
            </a:fld>
            <a:endParaRPr lang="zh-CN" altLang="en-US"/>
          </a:p>
        </p:txBody>
      </p:sp>
    </p:spTree>
    <p:extLst>
      <p:ext uri="{BB962C8B-B14F-4D97-AF65-F5344CB8AC3E}">
        <p14:creationId xmlns:p14="http://schemas.microsoft.com/office/powerpoint/2010/main" val="188757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7194F3-823E-78DD-ED2A-EE259A2FD1A4}"/>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77EC764C-D9CE-C423-F766-EF56A42C6D01}"/>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719632ED-10A9-0AEE-A8D8-400C615EE1B7}"/>
              </a:ext>
            </a:extLst>
          </p:cNvPr>
          <p:cNvSpPr>
            <a:spLocks noGrp="1"/>
          </p:cNvSpPr>
          <p:nvPr>
            <p:ph type="dt" sz="half" idx="10"/>
          </p:nvPr>
        </p:nvSpPr>
        <p:spPr/>
        <p:txBody>
          <a:bodyPr/>
          <a:lstStyle/>
          <a:p>
            <a:fld id="{27C95505-9DDD-424A-8FF6-173D7BD5E30E}" type="datetimeFigureOut">
              <a:rPr lang="zh-CN" altLang="en-US" smtClean="0"/>
              <a:t>2024/4/24</a:t>
            </a:fld>
            <a:endParaRPr lang="zh-CN" altLang="en-US"/>
          </a:p>
        </p:txBody>
      </p:sp>
      <p:sp>
        <p:nvSpPr>
          <p:cNvPr id="5" name="Footer Placeholder 4">
            <a:extLst>
              <a:ext uri="{FF2B5EF4-FFF2-40B4-BE49-F238E27FC236}">
                <a16:creationId xmlns:a16="http://schemas.microsoft.com/office/drawing/2014/main" id="{2AAD0F94-A867-400B-FB11-25EBAFC00B06}"/>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7371BA38-878C-33FB-85B9-5924FA15F4E8}"/>
              </a:ext>
            </a:extLst>
          </p:cNvPr>
          <p:cNvSpPr>
            <a:spLocks noGrp="1"/>
          </p:cNvSpPr>
          <p:nvPr>
            <p:ph type="sldNum" sz="quarter" idx="12"/>
          </p:nvPr>
        </p:nvSpPr>
        <p:spPr/>
        <p:txBody>
          <a:bodyPr/>
          <a:lstStyle/>
          <a:p>
            <a:fld id="{123C4654-A125-4094-B251-5A6C930C5860}" type="slidenum">
              <a:rPr lang="zh-CN" altLang="en-US" smtClean="0"/>
              <a:t>‹#›</a:t>
            </a:fld>
            <a:endParaRPr lang="zh-CN" altLang="en-US"/>
          </a:p>
        </p:txBody>
      </p:sp>
    </p:spTree>
    <p:extLst>
      <p:ext uri="{BB962C8B-B14F-4D97-AF65-F5344CB8AC3E}">
        <p14:creationId xmlns:p14="http://schemas.microsoft.com/office/powerpoint/2010/main" val="1512317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77CAE-0715-F16F-C060-770C2363925C}"/>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7DDF73FB-CA18-D6C0-4F03-887EDAF338CF}"/>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F81E71F7-063B-6EE2-293A-5893CFA56027}"/>
              </a:ext>
            </a:extLst>
          </p:cNvPr>
          <p:cNvSpPr>
            <a:spLocks noGrp="1"/>
          </p:cNvSpPr>
          <p:nvPr>
            <p:ph type="dt" sz="half" idx="10"/>
          </p:nvPr>
        </p:nvSpPr>
        <p:spPr/>
        <p:txBody>
          <a:bodyPr/>
          <a:lstStyle/>
          <a:p>
            <a:fld id="{27C95505-9DDD-424A-8FF6-173D7BD5E30E}" type="datetimeFigureOut">
              <a:rPr lang="zh-CN" altLang="en-US" smtClean="0"/>
              <a:t>2024/4/24</a:t>
            </a:fld>
            <a:endParaRPr lang="zh-CN" altLang="en-US"/>
          </a:p>
        </p:txBody>
      </p:sp>
      <p:sp>
        <p:nvSpPr>
          <p:cNvPr id="5" name="Footer Placeholder 4">
            <a:extLst>
              <a:ext uri="{FF2B5EF4-FFF2-40B4-BE49-F238E27FC236}">
                <a16:creationId xmlns:a16="http://schemas.microsoft.com/office/drawing/2014/main" id="{4B17CE3C-EAFB-B6DE-91F4-E527C6D2EBCA}"/>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481D02F4-30D0-8049-50E4-DE40B58682CE}"/>
              </a:ext>
            </a:extLst>
          </p:cNvPr>
          <p:cNvSpPr>
            <a:spLocks noGrp="1"/>
          </p:cNvSpPr>
          <p:nvPr>
            <p:ph type="sldNum" sz="quarter" idx="12"/>
          </p:nvPr>
        </p:nvSpPr>
        <p:spPr/>
        <p:txBody>
          <a:bodyPr/>
          <a:lstStyle/>
          <a:p>
            <a:fld id="{123C4654-A125-4094-B251-5A6C930C5860}" type="slidenum">
              <a:rPr lang="zh-CN" altLang="en-US" smtClean="0"/>
              <a:t>‹#›</a:t>
            </a:fld>
            <a:endParaRPr lang="zh-CN" altLang="en-US"/>
          </a:p>
        </p:txBody>
      </p:sp>
    </p:spTree>
    <p:extLst>
      <p:ext uri="{BB962C8B-B14F-4D97-AF65-F5344CB8AC3E}">
        <p14:creationId xmlns:p14="http://schemas.microsoft.com/office/powerpoint/2010/main" val="2399057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AEB2F-CF37-2BDA-849D-A61A568BCD33}"/>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12EDE1DC-6F7D-7B78-5B43-8567860CD9C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B97D67C4-277A-1E81-06F7-4F53EED5CD4D}"/>
              </a:ext>
            </a:extLst>
          </p:cNvPr>
          <p:cNvSpPr>
            <a:spLocks noGrp="1"/>
          </p:cNvSpPr>
          <p:nvPr>
            <p:ph type="dt" sz="half" idx="10"/>
          </p:nvPr>
        </p:nvSpPr>
        <p:spPr/>
        <p:txBody>
          <a:bodyPr/>
          <a:lstStyle/>
          <a:p>
            <a:fld id="{27C95505-9DDD-424A-8FF6-173D7BD5E30E}" type="datetimeFigureOut">
              <a:rPr lang="zh-CN" altLang="en-US" smtClean="0"/>
              <a:t>2024/4/24</a:t>
            </a:fld>
            <a:endParaRPr lang="zh-CN" altLang="en-US"/>
          </a:p>
        </p:txBody>
      </p:sp>
      <p:sp>
        <p:nvSpPr>
          <p:cNvPr id="5" name="Footer Placeholder 4">
            <a:extLst>
              <a:ext uri="{FF2B5EF4-FFF2-40B4-BE49-F238E27FC236}">
                <a16:creationId xmlns:a16="http://schemas.microsoft.com/office/drawing/2014/main" id="{EE74D805-14DD-6A6F-DD2A-1D6CB9084AEC}"/>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272F4B3C-70FB-E2C5-E779-F41C4E446C65}"/>
              </a:ext>
            </a:extLst>
          </p:cNvPr>
          <p:cNvSpPr>
            <a:spLocks noGrp="1"/>
          </p:cNvSpPr>
          <p:nvPr>
            <p:ph type="sldNum" sz="quarter" idx="12"/>
          </p:nvPr>
        </p:nvSpPr>
        <p:spPr/>
        <p:txBody>
          <a:bodyPr/>
          <a:lstStyle/>
          <a:p>
            <a:fld id="{123C4654-A125-4094-B251-5A6C930C5860}" type="slidenum">
              <a:rPr lang="zh-CN" altLang="en-US" smtClean="0"/>
              <a:t>‹#›</a:t>
            </a:fld>
            <a:endParaRPr lang="zh-CN" altLang="en-US"/>
          </a:p>
        </p:txBody>
      </p:sp>
    </p:spTree>
    <p:extLst>
      <p:ext uri="{BB962C8B-B14F-4D97-AF65-F5344CB8AC3E}">
        <p14:creationId xmlns:p14="http://schemas.microsoft.com/office/powerpoint/2010/main" val="3971509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DC81C-FA95-C61F-093C-CA6ADF9990DC}"/>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6CFF7256-3746-C622-C5AF-00AA155FCFA5}"/>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576A7F11-9021-75A9-EF90-24EADF036CFF}"/>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837F4BE9-3828-ACFA-901C-465AA7EFC782}"/>
              </a:ext>
            </a:extLst>
          </p:cNvPr>
          <p:cNvSpPr>
            <a:spLocks noGrp="1"/>
          </p:cNvSpPr>
          <p:nvPr>
            <p:ph type="dt" sz="half" idx="10"/>
          </p:nvPr>
        </p:nvSpPr>
        <p:spPr/>
        <p:txBody>
          <a:bodyPr/>
          <a:lstStyle/>
          <a:p>
            <a:fld id="{27C95505-9DDD-424A-8FF6-173D7BD5E30E}" type="datetimeFigureOut">
              <a:rPr lang="zh-CN" altLang="en-US" smtClean="0"/>
              <a:t>2024/4/24</a:t>
            </a:fld>
            <a:endParaRPr lang="zh-CN" altLang="en-US"/>
          </a:p>
        </p:txBody>
      </p:sp>
      <p:sp>
        <p:nvSpPr>
          <p:cNvPr id="6" name="Footer Placeholder 5">
            <a:extLst>
              <a:ext uri="{FF2B5EF4-FFF2-40B4-BE49-F238E27FC236}">
                <a16:creationId xmlns:a16="http://schemas.microsoft.com/office/drawing/2014/main" id="{70DAF257-DDB0-4DB2-2545-CD96ADC64BD1}"/>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310C8071-725E-EABD-D9C1-7B34C12DE301}"/>
              </a:ext>
            </a:extLst>
          </p:cNvPr>
          <p:cNvSpPr>
            <a:spLocks noGrp="1"/>
          </p:cNvSpPr>
          <p:nvPr>
            <p:ph type="sldNum" sz="quarter" idx="12"/>
          </p:nvPr>
        </p:nvSpPr>
        <p:spPr/>
        <p:txBody>
          <a:bodyPr/>
          <a:lstStyle/>
          <a:p>
            <a:fld id="{123C4654-A125-4094-B251-5A6C930C5860}" type="slidenum">
              <a:rPr lang="zh-CN" altLang="en-US" smtClean="0"/>
              <a:t>‹#›</a:t>
            </a:fld>
            <a:endParaRPr lang="zh-CN" altLang="en-US"/>
          </a:p>
        </p:txBody>
      </p:sp>
    </p:spTree>
    <p:extLst>
      <p:ext uri="{BB962C8B-B14F-4D97-AF65-F5344CB8AC3E}">
        <p14:creationId xmlns:p14="http://schemas.microsoft.com/office/powerpoint/2010/main" val="1287781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446E3-DC81-0773-C705-C23C58454F87}"/>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6D2B666F-C856-A0AF-4F2F-96C56B5786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FFC695DD-3060-FD4A-02B6-1A967142CA62}"/>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9AED894A-C836-0FA5-3DF4-28F9EC363B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84B11F01-E7BC-72F6-9179-693CA78D178B}"/>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0682B652-9B56-FF36-36C0-B49F9DA5F75C}"/>
              </a:ext>
            </a:extLst>
          </p:cNvPr>
          <p:cNvSpPr>
            <a:spLocks noGrp="1"/>
          </p:cNvSpPr>
          <p:nvPr>
            <p:ph type="dt" sz="half" idx="10"/>
          </p:nvPr>
        </p:nvSpPr>
        <p:spPr/>
        <p:txBody>
          <a:bodyPr/>
          <a:lstStyle/>
          <a:p>
            <a:fld id="{27C95505-9DDD-424A-8FF6-173D7BD5E30E}" type="datetimeFigureOut">
              <a:rPr lang="zh-CN" altLang="en-US" smtClean="0"/>
              <a:t>2024/4/24</a:t>
            </a:fld>
            <a:endParaRPr lang="zh-CN" altLang="en-US"/>
          </a:p>
        </p:txBody>
      </p:sp>
      <p:sp>
        <p:nvSpPr>
          <p:cNvPr id="8" name="Footer Placeholder 7">
            <a:extLst>
              <a:ext uri="{FF2B5EF4-FFF2-40B4-BE49-F238E27FC236}">
                <a16:creationId xmlns:a16="http://schemas.microsoft.com/office/drawing/2014/main" id="{BCA054C9-AA29-45F9-88CD-3FA54813702B}"/>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C3EA449C-2543-438B-A5D4-2DA5A2B4CF9F}"/>
              </a:ext>
            </a:extLst>
          </p:cNvPr>
          <p:cNvSpPr>
            <a:spLocks noGrp="1"/>
          </p:cNvSpPr>
          <p:nvPr>
            <p:ph type="sldNum" sz="quarter" idx="12"/>
          </p:nvPr>
        </p:nvSpPr>
        <p:spPr/>
        <p:txBody>
          <a:bodyPr/>
          <a:lstStyle/>
          <a:p>
            <a:fld id="{123C4654-A125-4094-B251-5A6C930C5860}" type="slidenum">
              <a:rPr lang="zh-CN" altLang="en-US" smtClean="0"/>
              <a:t>‹#›</a:t>
            </a:fld>
            <a:endParaRPr lang="zh-CN" altLang="en-US"/>
          </a:p>
        </p:txBody>
      </p:sp>
    </p:spTree>
    <p:extLst>
      <p:ext uri="{BB962C8B-B14F-4D97-AF65-F5344CB8AC3E}">
        <p14:creationId xmlns:p14="http://schemas.microsoft.com/office/powerpoint/2010/main" val="2291966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0855F-D079-0E51-6039-B2BDAE3E4E06}"/>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4D6E6196-C17D-7307-3D26-BD48F456B725}"/>
              </a:ext>
            </a:extLst>
          </p:cNvPr>
          <p:cNvSpPr>
            <a:spLocks noGrp="1"/>
          </p:cNvSpPr>
          <p:nvPr>
            <p:ph type="dt" sz="half" idx="10"/>
          </p:nvPr>
        </p:nvSpPr>
        <p:spPr/>
        <p:txBody>
          <a:bodyPr/>
          <a:lstStyle/>
          <a:p>
            <a:fld id="{27C95505-9DDD-424A-8FF6-173D7BD5E30E}" type="datetimeFigureOut">
              <a:rPr lang="zh-CN" altLang="en-US" smtClean="0"/>
              <a:t>2024/4/24</a:t>
            </a:fld>
            <a:endParaRPr lang="zh-CN" altLang="en-US"/>
          </a:p>
        </p:txBody>
      </p:sp>
      <p:sp>
        <p:nvSpPr>
          <p:cNvPr id="4" name="Footer Placeholder 3">
            <a:extLst>
              <a:ext uri="{FF2B5EF4-FFF2-40B4-BE49-F238E27FC236}">
                <a16:creationId xmlns:a16="http://schemas.microsoft.com/office/drawing/2014/main" id="{283021AB-3A36-74C8-1E1A-9329EEBF9B08}"/>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F9C5A448-5890-09CE-C6A9-47A75B3F3AE2}"/>
              </a:ext>
            </a:extLst>
          </p:cNvPr>
          <p:cNvSpPr>
            <a:spLocks noGrp="1"/>
          </p:cNvSpPr>
          <p:nvPr>
            <p:ph type="sldNum" sz="quarter" idx="12"/>
          </p:nvPr>
        </p:nvSpPr>
        <p:spPr/>
        <p:txBody>
          <a:bodyPr/>
          <a:lstStyle/>
          <a:p>
            <a:fld id="{123C4654-A125-4094-B251-5A6C930C5860}" type="slidenum">
              <a:rPr lang="zh-CN" altLang="en-US" smtClean="0"/>
              <a:t>‹#›</a:t>
            </a:fld>
            <a:endParaRPr lang="zh-CN" altLang="en-US"/>
          </a:p>
        </p:txBody>
      </p:sp>
    </p:spTree>
    <p:extLst>
      <p:ext uri="{BB962C8B-B14F-4D97-AF65-F5344CB8AC3E}">
        <p14:creationId xmlns:p14="http://schemas.microsoft.com/office/powerpoint/2010/main" val="1271876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1B3A71-503C-BDEC-134F-7153D72DC6AD}"/>
              </a:ext>
            </a:extLst>
          </p:cNvPr>
          <p:cNvSpPr>
            <a:spLocks noGrp="1"/>
          </p:cNvSpPr>
          <p:nvPr>
            <p:ph type="dt" sz="half" idx="10"/>
          </p:nvPr>
        </p:nvSpPr>
        <p:spPr/>
        <p:txBody>
          <a:bodyPr/>
          <a:lstStyle/>
          <a:p>
            <a:fld id="{27C95505-9DDD-424A-8FF6-173D7BD5E30E}" type="datetimeFigureOut">
              <a:rPr lang="zh-CN" altLang="en-US" smtClean="0"/>
              <a:t>2024/4/24</a:t>
            </a:fld>
            <a:endParaRPr lang="zh-CN" altLang="en-US"/>
          </a:p>
        </p:txBody>
      </p:sp>
      <p:sp>
        <p:nvSpPr>
          <p:cNvPr id="3" name="Footer Placeholder 2">
            <a:extLst>
              <a:ext uri="{FF2B5EF4-FFF2-40B4-BE49-F238E27FC236}">
                <a16:creationId xmlns:a16="http://schemas.microsoft.com/office/drawing/2014/main" id="{98853989-C679-4033-7310-D550A698A0B7}"/>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C15D0C25-3C52-F410-F868-944A355FE45E}"/>
              </a:ext>
            </a:extLst>
          </p:cNvPr>
          <p:cNvSpPr>
            <a:spLocks noGrp="1"/>
          </p:cNvSpPr>
          <p:nvPr>
            <p:ph type="sldNum" sz="quarter" idx="12"/>
          </p:nvPr>
        </p:nvSpPr>
        <p:spPr/>
        <p:txBody>
          <a:bodyPr/>
          <a:lstStyle/>
          <a:p>
            <a:fld id="{123C4654-A125-4094-B251-5A6C930C5860}" type="slidenum">
              <a:rPr lang="zh-CN" altLang="en-US" smtClean="0"/>
              <a:t>‹#›</a:t>
            </a:fld>
            <a:endParaRPr lang="zh-CN" altLang="en-US"/>
          </a:p>
        </p:txBody>
      </p:sp>
    </p:spTree>
    <p:extLst>
      <p:ext uri="{BB962C8B-B14F-4D97-AF65-F5344CB8AC3E}">
        <p14:creationId xmlns:p14="http://schemas.microsoft.com/office/powerpoint/2010/main" val="4083895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67CE7-D142-3665-5E52-93F80A941B1B}"/>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951D46F5-F52F-1A21-F467-324D9A1806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C5163941-973F-E5F6-6F24-75D1BDD07A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1AC24D95-8D51-EC5C-9C9C-249E2FE73484}"/>
              </a:ext>
            </a:extLst>
          </p:cNvPr>
          <p:cNvSpPr>
            <a:spLocks noGrp="1"/>
          </p:cNvSpPr>
          <p:nvPr>
            <p:ph type="dt" sz="half" idx="10"/>
          </p:nvPr>
        </p:nvSpPr>
        <p:spPr/>
        <p:txBody>
          <a:bodyPr/>
          <a:lstStyle/>
          <a:p>
            <a:fld id="{27C95505-9DDD-424A-8FF6-173D7BD5E30E}" type="datetimeFigureOut">
              <a:rPr lang="zh-CN" altLang="en-US" smtClean="0"/>
              <a:t>2024/4/24</a:t>
            </a:fld>
            <a:endParaRPr lang="zh-CN" altLang="en-US"/>
          </a:p>
        </p:txBody>
      </p:sp>
      <p:sp>
        <p:nvSpPr>
          <p:cNvPr id="6" name="Footer Placeholder 5">
            <a:extLst>
              <a:ext uri="{FF2B5EF4-FFF2-40B4-BE49-F238E27FC236}">
                <a16:creationId xmlns:a16="http://schemas.microsoft.com/office/drawing/2014/main" id="{DB5979AE-1AC4-3B16-B213-FF01D0A051C1}"/>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6DFAEABC-2DD1-0267-933C-D52295B1B36F}"/>
              </a:ext>
            </a:extLst>
          </p:cNvPr>
          <p:cNvSpPr>
            <a:spLocks noGrp="1"/>
          </p:cNvSpPr>
          <p:nvPr>
            <p:ph type="sldNum" sz="quarter" idx="12"/>
          </p:nvPr>
        </p:nvSpPr>
        <p:spPr/>
        <p:txBody>
          <a:bodyPr/>
          <a:lstStyle/>
          <a:p>
            <a:fld id="{123C4654-A125-4094-B251-5A6C930C5860}" type="slidenum">
              <a:rPr lang="zh-CN" altLang="en-US" smtClean="0"/>
              <a:t>‹#›</a:t>
            </a:fld>
            <a:endParaRPr lang="zh-CN" altLang="en-US"/>
          </a:p>
        </p:txBody>
      </p:sp>
    </p:spTree>
    <p:extLst>
      <p:ext uri="{BB962C8B-B14F-4D97-AF65-F5344CB8AC3E}">
        <p14:creationId xmlns:p14="http://schemas.microsoft.com/office/powerpoint/2010/main" val="793177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9E6DA-45F9-E10E-7FEB-60D1DC4F3F86}"/>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163F21E1-8B70-FD50-4152-42E631C61E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9852D22F-8F3C-664C-84D4-AE0D0B41E1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5AD52DBF-38A5-939B-90B0-3862BBF4976C}"/>
              </a:ext>
            </a:extLst>
          </p:cNvPr>
          <p:cNvSpPr>
            <a:spLocks noGrp="1"/>
          </p:cNvSpPr>
          <p:nvPr>
            <p:ph type="dt" sz="half" idx="10"/>
          </p:nvPr>
        </p:nvSpPr>
        <p:spPr/>
        <p:txBody>
          <a:bodyPr/>
          <a:lstStyle/>
          <a:p>
            <a:fld id="{27C95505-9DDD-424A-8FF6-173D7BD5E30E}" type="datetimeFigureOut">
              <a:rPr lang="zh-CN" altLang="en-US" smtClean="0"/>
              <a:t>2024/4/24</a:t>
            </a:fld>
            <a:endParaRPr lang="zh-CN" altLang="en-US"/>
          </a:p>
        </p:txBody>
      </p:sp>
      <p:sp>
        <p:nvSpPr>
          <p:cNvPr id="6" name="Footer Placeholder 5">
            <a:extLst>
              <a:ext uri="{FF2B5EF4-FFF2-40B4-BE49-F238E27FC236}">
                <a16:creationId xmlns:a16="http://schemas.microsoft.com/office/drawing/2014/main" id="{0E4AC0AD-3D0A-8146-62F9-70EB98D2FD0E}"/>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A041E53B-3ABB-38D1-C53B-245631D4E28D}"/>
              </a:ext>
            </a:extLst>
          </p:cNvPr>
          <p:cNvSpPr>
            <a:spLocks noGrp="1"/>
          </p:cNvSpPr>
          <p:nvPr>
            <p:ph type="sldNum" sz="quarter" idx="12"/>
          </p:nvPr>
        </p:nvSpPr>
        <p:spPr/>
        <p:txBody>
          <a:bodyPr/>
          <a:lstStyle/>
          <a:p>
            <a:fld id="{123C4654-A125-4094-B251-5A6C930C5860}" type="slidenum">
              <a:rPr lang="zh-CN" altLang="en-US" smtClean="0"/>
              <a:t>‹#›</a:t>
            </a:fld>
            <a:endParaRPr lang="zh-CN" altLang="en-US"/>
          </a:p>
        </p:txBody>
      </p:sp>
    </p:spTree>
    <p:extLst>
      <p:ext uri="{BB962C8B-B14F-4D97-AF65-F5344CB8AC3E}">
        <p14:creationId xmlns:p14="http://schemas.microsoft.com/office/powerpoint/2010/main" val="3471202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FC16CD-29AD-21AF-AD54-7744196CBF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9230524B-705D-0B7B-4F56-7C64FFC8F4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7209F41B-3D10-657D-19EA-9EE78FB00B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7C95505-9DDD-424A-8FF6-173D7BD5E30E}" type="datetimeFigureOut">
              <a:rPr lang="zh-CN" altLang="en-US" smtClean="0"/>
              <a:t>2024/4/24</a:t>
            </a:fld>
            <a:endParaRPr lang="zh-CN" altLang="en-US"/>
          </a:p>
        </p:txBody>
      </p:sp>
      <p:sp>
        <p:nvSpPr>
          <p:cNvPr id="5" name="Footer Placeholder 4">
            <a:extLst>
              <a:ext uri="{FF2B5EF4-FFF2-40B4-BE49-F238E27FC236}">
                <a16:creationId xmlns:a16="http://schemas.microsoft.com/office/drawing/2014/main" id="{CAF99784-C154-4AE8-D633-E1A5D023E1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Slide Number Placeholder 5">
            <a:extLst>
              <a:ext uri="{FF2B5EF4-FFF2-40B4-BE49-F238E27FC236}">
                <a16:creationId xmlns:a16="http://schemas.microsoft.com/office/drawing/2014/main" id="{778BFB14-61C1-947C-0FCC-8C6B1E841F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23C4654-A125-4094-B251-5A6C930C5860}" type="slidenum">
              <a:rPr lang="zh-CN" altLang="en-US" smtClean="0"/>
              <a:t>‹#›</a:t>
            </a:fld>
            <a:endParaRPr lang="zh-CN" altLang="en-US"/>
          </a:p>
        </p:txBody>
      </p:sp>
    </p:spTree>
    <p:extLst>
      <p:ext uri="{BB962C8B-B14F-4D97-AF65-F5344CB8AC3E}">
        <p14:creationId xmlns:p14="http://schemas.microsoft.com/office/powerpoint/2010/main" val="29788738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C5F03-E1C2-047A-1B2C-D8999347B08F}"/>
              </a:ext>
            </a:extLst>
          </p:cNvPr>
          <p:cNvSpPr>
            <a:spLocks noGrp="1"/>
          </p:cNvSpPr>
          <p:nvPr>
            <p:ph type="ctrTitle"/>
          </p:nvPr>
        </p:nvSpPr>
        <p:spPr/>
        <p:txBody>
          <a:bodyPr/>
          <a:lstStyle/>
          <a:p>
            <a:endParaRPr lang="zh-CN" altLang="en-US"/>
          </a:p>
        </p:txBody>
      </p:sp>
      <p:sp>
        <p:nvSpPr>
          <p:cNvPr id="3" name="Subtitle 2">
            <a:extLst>
              <a:ext uri="{FF2B5EF4-FFF2-40B4-BE49-F238E27FC236}">
                <a16:creationId xmlns:a16="http://schemas.microsoft.com/office/drawing/2014/main" id="{5C924C3F-49F9-DC13-BA19-BF9FF73830B0}"/>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01256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4DA6F-BCA3-259F-0AB0-2ADDCCF996D4}"/>
              </a:ext>
            </a:extLst>
          </p:cNvPr>
          <p:cNvSpPr>
            <a:spLocks noGrp="1"/>
          </p:cNvSpPr>
          <p:nvPr>
            <p:ph type="title"/>
          </p:nvPr>
        </p:nvSpPr>
        <p:spPr/>
        <p:txBody>
          <a:bodyPr/>
          <a:lstStyle/>
          <a:p>
            <a:r>
              <a:rPr lang="en-US" altLang="zh-CN" dirty="0"/>
              <a:t>Standard supervised max</a:t>
            </a:r>
            <a:endParaRPr lang="zh-CN" altLang="en-US" dirty="0"/>
          </a:p>
        </p:txBody>
      </p:sp>
      <p:sp>
        <p:nvSpPr>
          <p:cNvPr id="3" name="Content Placeholder 2">
            <a:extLst>
              <a:ext uri="{FF2B5EF4-FFF2-40B4-BE49-F238E27FC236}">
                <a16:creationId xmlns:a16="http://schemas.microsoft.com/office/drawing/2014/main" id="{A48AF7E5-AF82-A6CE-1CFD-3D7637758DD3}"/>
              </a:ext>
            </a:extLst>
          </p:cNvPr>
          <p:cNvSpPr>
            <a:spLocks noGrp="1"/>
          </p:cNvSpPr>
          <p:nvPr>
            <p:ph idx="1"/>
          </p:nvPr>
        </p:nvSpPr>
        <p:spPr/>
        <p:txBody>
          <a:bodyPr/>
          <a:lstStyle/>
          <a:p>
            <a:r>
              <a:rPr lang="en-US" altLang="zh-CN" dirty="0"/>
              <a:t>The goal is as following:</a:t>
            </a:r>
            <a:r>
              <a:rPr lang="zh-CN" altLang="en-US" dirty="0"/>
              <a:t> </a:t>
            </a:r>
            <a:r>
              <a:rPr lang="en-US" altLang="zh-CN" dirty="0"/>
              <a:t>based</a:t>
            </a:r>
            <a:r>
              <a:rPr lang="zh-CN" altLang="en-US" dirty="0"/>
              <a:t> </a:t>
            </a:r>
            <a:r>
              <a:rPr lang="en-US" altLang="zh-CN" dirty="0"/>
              <a:t>on</a:t>
            </a:r>
            <a:r>
              <a:rPr lang="zh-CN" altLang="en-US" dirty="0"/>
              <a:t> </a:t>
            </a:r>
            <a:r>
              <a:rPr lang="en-US" altLang="zh-CN" dirty="0"/>
              <a:t>the</a:t>
            </a:r>
            <a:r>
              <a:rPr lang="zh-CN" altLang="en-US" dirty="0"/>
              <a:t> </a:t>
            </a:r>
            <a:r>
              <a:rPr lang="en-US" altLang="zh-CN" dirty="0"/>
              <a:t>given</a:t>
            </a:r>
            <a:r>
              <a:rPr lang="zh-CN" altLang="en-US" dirty="0"/>
              <a:t> </a:t>
            </a:r>
            <a:r>
              <a:rPr lang="en-US" altLang="zh-CN" dirty="0"/>
              <a:t>standard observation, the  log likelihood probability of human action</a:t>
            </a:r>
          </a:p>
          <a:p>
            <a:endParaRPr lang="en-US" altLang="zh-CN" dirty="0"/>
          </a:p>
          <a:p>
            <a:r>
              <a:rPr lang="en-US" altLang="zh-CN" dirty="0"/>
              <a:t>The main issue is in RL the standard observation is likely to change its structure during reality practice, Or called distribution shift. Mainly due to the minor mistakes the policy is containing.</a:t>
            </a:r>
          </a:p>
        </p:txBody>
      </p:sp>
    </p:spTree>
    <p:extLst>
      <p:ext uri="{BB962C8B-B14F-4D97-AF65-F5344CB8AC3E}">
        <p14:creationId xmlns:p14="http://schemas.microsoft.com/office/powerpoint/2010/main" val="2972951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AE0CB-44DF-12EC-3C27-8201CA031A48}"/>
              </a:ext>
            </a:extLst>
          </p:cNvPr>
          <p:cNvSpPr>
            <a:spLocks noGrp="1"/>
          </p:cNvSpPr>
          <p:nvPr>
            <p:ph type="title"/>
          </p:nvPr>
        </p:nvSpPr>
        <p:spPr/>
        <p:txBody>
          <a:bodyPr/>
          <a:lstStyle/>
          <a:p>
            <a:r>
              <a:rPr lang="en-US" altLang="zh-CN" dirty="0"/>
              <a:t>Cost before action</a:t>
            </a:r>
            <a:endParaRPr lang="zh-CN" altLang="en-US" dirty="0"/>
          </a:p>
        </p:txBody>
      </p:sp>
      <p:sp>
        <p:nvSpPr>
          <p:cNvPr id="3" name="Content Placeholder 2">
            <a:extLst>
              <a:ext uri="{FF2B5EF4-FFF2-40B4-BE49-F238E27FC236}">
                <a16:creationId xmlns:a16="http://schemas.microsoft.com/office/drawing/2014/main" id="{FA590343-3575-F9CB-16F7-870358844C6D}"/>
              </a:ext>
            </a:extLst>
          </p:cNvPr>
          <p:cNvSpPr>
            <a:spLocks noGrp="1"/>
          </p:cNvSpPr>
          <p:nvPr>
            <p:ph idx="1"/>
          </p:nvPr>
        </p:nvSpPr>
        <p:spPr/>
        <p:txBody>
          <a:bodyPr/>
          <a:lstStyle/>
          <a:p>
            <a:r>
              <a:rPr lang="en-US" altLang="zh-CN" dirty="0"/>
              <a:t>A cost function can and should be implemented, to check whether the state is in the same structure of the training set. Or the distribution didn’t shift.</a:t>
            </a:r>
          </a:p>
          <a:p>
            <a:endParaRPr lang="en-US" altLang="zh-CN" dirty="0"/>
          </a:p>
          <a:p>
            <a:r>
              <a:rPr lang="en-US" altLang="zh-CN" dirty="0"/>
              <a:t>For instance, when the observation is exactly the same as the human observation, the cost is 0, if it’s not , the cost is 1.</a:t>
            </a:r>
          </a:p>
          <a:p>
            <a:endParaRPr lang="en-US" altLang="zh-CN" dirty="0"/>
          </a:p>
          <a:p>
            <a:r>
              <a:rPr lang="en-US" altLang="zh-CN" dirty="0"/>
              <a:t>This added term is facing reality distribution, differ from the supervised max likelihood.</a:t>
            </a:r>
            <a:endParaRPr lang="zh-CN" altLang="en-US" dirty="0"/>
          </a:p>
        </p:txBody>
      </p:sp>
    </p:spTree>
    <p:extLst>
      <p:ext uri="{BB962C8B-B14F-4D97-AF65-F5344CB8AC3E}">
        <p14:creationId xmlns:p14="http://schemas.microsoft.com/office/powerpoint/2010/main" val="926646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0DF02-D069-DC45-7AE4-FE0916B709A1}"/>
              </a:ext>
            </a:extLst>
          </p:cNvPr>
          <p:cNvSpPr>
            <a:spLocks noGrp="1"/>
          </p:cNvSpPr>
          <p:nvPr>
            <p:ph type="title"/>
          </p:nvPr>
        </p:nvSpPr>
        <p:spPr/>
        <p:txBody>
          <a:bodyPr/>
          <a:lstStyle/>
          <a:p>
            <a:r>
              <a:rPr lang="en-US" altLang="zh-CN" dirty="0"/>
              <a:t>T as time step</a:t>
            </a:r>
            <a:endParaRPr lang="zh-CN" altLang="en-US" dirty="0"/>
          </a:p>
        </p:txBody>
      </p:sp>
      <p:sp>
        <p:nvSpPr>
          <p:cNvPr id="3" name="Content Placeholder 2">
            <a:extLst>
              <a:ext uri="{FF2B5EF4-FFF2-40B4-BE49-F238E27FC236}">
                <a16:creationId xmlns:a16="http://schemas.microsoft.com/office/drawing/2014/main" id="{B1B49094-D6FA-BF74-94EE-077C9189F56E}"/>
              </a:ext>
            </a:extLst>
          </p:cNvPr>
          <p:cNvSpPr>
            <a:spLocks noGrp="1"/>
          </p:cNvSpPr>
          <p:nvPr>
            <p:ph idx="1"/>
          </p:nvPr>
        </p:nvSpPr>
        <p:spPr/>
        <p:txBody>
          <a:bodyPr/>
          <a:lstStyle/>
          <a:p>
            <a:r>
              <a:rPr lang="en-US" altLang="zh-CN" dirty="0"/>
              <a:t>T as time step, set t </a:t>
            </a:r>
            <a:r>
              <a:rPr lang="en-US" altLang="zh-CN" dirty="0" err="1"/>
              <a:t>th</a:t>
            </a:r>
            <a:r>
              <a:rPr lang="en-US" altLang="zh-CN" dirty="0"/>
              <a:t> time step means t </a:t>
            </a:r>
            <a:r>
              <a:rPr lang="en-US" altLang="zh-CN" dirty="0" err="1"/>
              <a:t>th</a:t>
            </a:r>
            <a:r>
              <a:rPr lang="zh-CN" altLang="en-US" dirty="0"/>
              <a:t> </a:t>
            </a:r>
            <a:r>
              <a:rPr lang="en-US" altLang="zh-CN" dirty="0"/>
              <a:t>power</a:t>
            </a:r>
            <a:r>
              <a:rPr lang="zh-CN" altLang="en-US" dirty="0"/>
              <a:t> </a:t>
            </a:r>
            <a:r>
              <a:rPr lang="en-US" altLang="zh-CN" dirty="0"/>
              <a:t>of</a:t>
            </a:r>
            <a:r>
              <a:rPr lang="zh-CN" altLang="en-US" dirty="0"/>
              <a:t> </a:t>
            </a:r>
            <a:r>
              <a:rPr lang="en-US" altLang="zh-CN" dirty="0"/>
              <a:t>some</a:t>
            </a:r>
            <a:r>
              <a:rPr lang="zh-CN" altLang="en-US" dirty="0"/>
              <a:t> </a:t>
            </a:r>
            <a:r>
              <a:rPr lang="en-US" altLang="zh-CN" dirty="0"/>
              <a:t>equation</a:t>
            </a:r>
            <a:endParaRPr lang="zh-CN" altLang="en-US" dirty="0"/>
          </a:p>
        </p:txBody>
      </p:sp>
    </p:spTree>
    <p:extLst>
      <p:ext uri="{BB962C8B-B14F-4D97-AF65-F5344CB8AC3E}">
        <p14:creationId xmlns:p14="http://schemas.microsoft.com/office/powerpoint/2010/main" val="2454965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483DB-1831-D1E6-FBB5-8972324FFE35}"/>
              </a:ext>
            </a:extLst>
          </p:cNvPr>
          <p:cNvSpPr>
            <a:spLocks noGrp="1"/>
          </p:cNvSpPr>
          <p:nvPr>
            <p:ph type="title"/>
          </p:nvPr>
        </p:nvSpPr>
        <p:spPr/>
        <p:txBody>
          <a:bodyPr/>
          <a:lstStyle/>
          <a:p>
            <a:r>
              <a:rPr lang="en-US" altLang="zh-CN" dirty="0"/>
              <a:t>Non-</a:t>
            </a:r>
            <a:r>
              <a:rPr lang="en-US" altLang="zh-CN" dirty="0" err="1"/>
              <a:t>markovian</a:t>
            </a:r>
            <a:r>
              <a:rPr lang="en-US" altLang="zh-CN" dirty="0"/>
              <a:t> behavior</a:t>
            </a:r>
            <a:endParaRPr lang="zh-CN" altLang="en-US" dirty="0"/>
          </a:p>
        </p:txBody>
      </p:sp>
      <p:sp>
        <p:nvSpPr>
          <p:cNvPr id="3" name="Content Placeholder 2">
            <a:extLst>
              <a:ext uri="{FF2B5EF4-FFF2-40B4-BE49-F238E27FC236}">
                <a16:creationId xmlns:a16="http://schemas.microsoft.com/office/drawing/2014/main" id="{2810E412-F46E-1BAC-5F13-4AB1D8B88628}"/>
              </a:ext>
            </a:extLst>
          </p:cNvPr>
          <p:cNvSpPr>
            <a:spLocks noGrp="1"/>
          </p:cNvSpPr>
          <p:nvPr>
            <p:ph idx="1"/>
          </p:nvPr>
        </p:nvSpPr>
        <p:spPr/>
        <p:txBody>
          <a:bodyPr/>
          <a:lstStyle/>
          <a:p>
            <a:r>
              <a:rPr lang="en-US" altLang="zh-CN" dirty="0"/>
              <a:t>Causal confusion</a:t>
            </a:r>
          </a:p>
          <a:p>
            <a:r>
              <a:rPr lang="en-US" altLang="zh-CN" dirty="0"/>
              <a:t>When the action is taken due to a sequence of states not only the current state</a:t>
            </a:r>
            <a:endParaRPr lang="zh-CN" altLang="en-US" dirty="0"/>
          </a:p>
        </p:txBody>
      </p:sp>
    </p:spTree>
    <p:extLst>
      <p:ext uri="{BB962C8B-B14F-4D97-AF65-F5344CB8AC3E}">
        <p14:creationId xmlns:p14="http://schemas.microsoft.com/office/powerpoint/2010/main" val="1908864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B67F5-126C-4CE0-AAB2-2049A52F32AC}"/>
              </a:ext>
            </a:extLst>
          </p:cNvPr>
          <p:cNvSpPr>
            <a:spLocks noGrp="1"/>
          </p:cNvSpPr>
          <p:nvPr>
            <p:ph type="title"/>
          </p:nvPr>
        </p:nvSpPr>
        <p:spPr/>
        <p:txBody>
          <a:bodyPr/>
          <a:lstStyle/>
          <a:p>
            <a:r>
              <a:rPr lang="en-US" altLang="zh-CN" dirty="0"/>
              <a:t>Causal confusion when including history</a:t>
            </a:r>
            <a:endParaRPr lang="zh-CN" altLang="en-US" dirty="0"/>
          </a:p>
        </p:txBody>
      </p:sp>
      <p:sp>
        <p:nvSpPr>
          <p:cNvPr id="3" name="Content Placeholder 2">
            <a:extLst>
              <a:ext uri="{FF2B5EF4-FFF2-40B4-BE49-F238E27FC236}">
                <a16:creationId xmlns:a16="http://schemas.microsoft.com/office/drawing/2014/main" id="{03EE81EE-DFF4-F6E8-1F31-6D0F978B1F74}"/>
              </a:ext>
            </a:extLst>
          </p:cNvPr>
          <p:cNvSpPr>
            <a:spLocks noGrp="1"/>
          </p:cNvSpPr>
          <p:nvPr>
            <p:ph idx="1"/>
          </p:nvPr>
        </p:nvSpPr>
        <p:spPr/>
        <p:txBody>
          <a:bodyPr/>
          <a:lstStyle/>
          <a:p>
            <a:r>
              <a:rPr lang="en-US" altLang="zh-CN" dirty="0"/>
              <a:t>Causal confusion might occur when the policy tried to include a short history of states. </a:t>
            </a:r>
            <a:r>
              <a:rPr lang="zh-CN" altLang="en-US" dirty="0"/>
              <a:t> </a:t>
            </a:r>
            <a:r>
              <a:rPr lang="en-US" altLang="zh-CN" dirty="0"/>
              <a:t>The policy learned wrong connection between the action and the state</a:t>
            </a:r>
          </a:p>
          <a:p>
            <a:endParaRPr lang="en-US" altLang="zh-CN" dirty="0"/>
          </a:p>
          <a:p>
            <a:r>
              <a:rPr lang="en-US" altLang="zh-CN" dirty="0"/>
              <a:t>For instance, the camera of a car has a break indicator. The indicator hints the camera when driver press break. Now there is a person in front of the car, the drivers presses break. However, the agent going over this short history of states might indicate the break indicator is the cause of pressing break, not when the person in front of the car.</a:t>
            </a:r>
          </a:p>
        </p:txBody>
      </p:sp>
    </p:spTree>
    <p:extLst>
      <p:ext uri="{BB962C8B-B14F-4D97-AF65-F5344CB8AC3E}">
        <p14:creationId xmlns:p14="http://schemas.microsoft.com/office/powerpoint/2010/main" val="2572510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695B7-8003-75B3-A620-9E884F33D68F}"/>
              </a:ext>
            </a:extLst>
          </p:cNvPr>
          <p:cNvSpPr>
            <a:spLocks noGrp="1"/>
          </p:cNvSpPr>
          <p:nvPr>
            <p:ph type="title"/>
          </p:nvPr>
        </p:nvSpPr>
        <p:spPr/>
        <p:txBody>
          <a:bodyPr/>
          <a:lstStyle/>
          <a:p>
            <a:r>
              <a:rPr lang="en-US" altLang="zh-CN" dirty="0" err="1"/>
              <a:t>Continous</a:t>
            </a:r>
            <a:r>
              <a:rPr lang="en-US" altLang="zh-CN" dirty="0"/>
              <a:t>/complex distribution expressing</a:t>
            </a:r>
            <a:endParaRPr lang="zh-CN" altLang="en-US" dirty="0"/>
          </a:p>
        </p:txBody>
      </p:sp>
      <p:sp>
        <p:nvSpPr>
          <p:cNvPr id="3" name="Content Placeholder 2">
            <a:extLst>
              <a:ext uri="{FF2B5EF4-FFF2-40B4-BE49-F238E27FC236}">
                <a16:creationId xmlns:a16="http://schemas.microsoft.com/office/drawing/2014/main" id="{D0FAFC6F-5533-5730-D494-7297741356FB}"/>
              </a:ext>
            </a:extLst>
          </p:cNvPr>
          <p:cNvSpPr>
            <a:spLocks noGrp="1"/>
          </p:cNvSpPr>
          <p:nvPr>
            <p:ph idx="1"/>
          </p:nvPr>
        </p:nvSpPr>
        <p:spPr/>
        <p:txBody>
          <a:bodyPr/>
          <a:lstStyle/>
          <a:p>
            <a:r>
              <a:rPr lang="en-US" altLang="zh-CN" dirty="0"/>
              <a:t>Mixture of gaussian</a:t>
            </a:r>
          </a:p>
          <a:p>
            <a:r>
              <a:rPr lang="en-US" altLang="zh-CN" dirty="0"/>
              <a:t>Latent variable models</a:t>
            </a:r>
          </a:p>
          <a:p>
            <a:r>
              <a:rPr lang="en-US" altLang="zh-CN" dirty="0"/>
              <a:t>Diffusion models</a:t>
            </a:r>
          </a:p>
          <a:p>
            <a:endParaRPr lang="zh-CN" altLang="en-US" dirty="0"/>
          </a:p>
        </p:txBody>
      </p:sp>
    </p:spTree>
    <p:extLst>
      <p:ext uri="{BB962C8B-B14F-4D97-AF65-F5344CB8AC3E}">
        <p14:creationId xmlns:p14="http://schemas.microsoft.com/office/powerpoint/2010/main" val="2914492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FFE03-C957-E1C4-25EF-0BCB415F5519}"/>
              </a:ext>
            </a:extLst>
          </p:cNvPr>
          <p:cNvSpPr>
            <a:spLocks noGrp="1"/>
          </p:cNvSpPr>
          <p:nvPr>
            <p:ph type="title"/>
          </p:nvPr>
        </p:nvSpPr>
        <p:spPr/>
        <p:txBody>
          <a:bodyPr/>
          <a:lstStyle/>
          <a:p>
            <a:r>
              <a:rPr lang="en-US" altLang="zh-CN" dirty="0"/>
              <a:t>Autoregressive discretization</a:t>
            </a:r>
            <a:endParaRPr lang="zh-CN" altLang="en-US" dirty="0"/>
          </a:p>
        </p:txBody>
      </p:sp>
      <p:sp>
        <p:nvSpPr>
          <p:cNvPr id="3" name="Content Placeholder 2">
            <a:extLst>
              <a:ext uri="{FF2B5EF4-FFF2-40B4-BE49-F238E27FC236}">
                <a16:creationId xmlns:a16="http://schemas.microsoft.com/office/drawing/2014/main" id="{94EC1D5F-EFD4-C46B-C97A-09C03FCA800D}"/>
              </a:ext>
            </a:extLst>
          </p:cNvPr>
          <p:cNvSpPr>
            <a:spLocks noGrp="1"/>
          </p:cNvSpPr>
          <p:nvPr>
            <p:ph idx="1"/>
          </p:nvPr>
        </p:nvSpPr>
        <p:spPr/>
        <p:txBody>
          <a:bodyPr/>
          <a:lstStyle/>
          <a:p>
            <a:r>
              <a:rPr lang="en-US" altLang="zh-CN" dirty="0"/>
              <a:t>This main key is autoregressive like predicting next token in LLM</a:t>
            </a:r>
          </a:p>
          <a:p>
            <a:r>
              <a:rPr lang="en-US" altLang="zh-CN" dirty="0"/>
              <a:t>1D discretization is straight forward. But for higher dimensions we request sequence models to flatten the dimensions</a:t>
            </a:r>
          </a:p>
          <a:p>
            <a:r>
              <a:rPr lang="en-US" altLang="zh-CN" dirty="0"/>
              <a:t>For instance, we first take  image as input, going through some CN encoder, then to sequence models, then output </a:t>
            </a:r>
            <a:r>
              <a:rPr lang="en-US" altLang="zh-CN" dirty="0" err="1"/>
              <a:t>A,a</a:t>
            </a:r>
            <a:r>
              <a:rPr lang="en-US" altLang="zh-CN" dirty="0"/>
              <a:t>. We then through </a:t>
            </a:r>
            <a:r>
              <a:rPr lang="en-US" altLang="zh-CN" dirty="0" err="1"/>
              <a:t>A,a</a:t>
            </a:r>
            <a:r>
              <a:rPr lang="en-US" altLang="zh-CN" dirty="0"/>
              <a:t> back into the sequence model to output </a:t>
            </a:r>
            <a:r>
              <a:rPr lang="en-US" altLang="zh-CN" dirty="0" err="1"/>
              <a:t>A,b</a:t>
            </a:r>
            <a:r>
              <a:rPr lang="en-US" altLang="zh-CN" dirty="0"/>
              <a:t> ……</a:t>
            </a:r>
          </a:p>
          <a:p>
            <a:r>
              <a:rPr lang="en-US" altLang="zh-CN" dirty="0"/>
              <a:t>There are sever</a:t>
            </a:r>
          </a:p>
        </p:txBody>
      </p:sp>
    </p:spTree>
    <p:extLst>
      <p:ext uri="{BB962C8B-B14F-4D97-AF65-F5344CB8AC3E}">
        <p14:creationId xmlns:p14="http://schemas.microsoft.com/office/powerpoint/2010/main" val="29766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BCAA4-47AC-F08E-3BAD-587E077B8217}"/>
              </a:ext>
            </a:extLst>
          </p:cNvPr>
          <p:cNvSpPr>
            <a:spLocks noGrp="1"/>
          </p:cNvSpPr>
          <p:nvPr>
            <p:ph type="title"/>
          </p:nvPr>
        </p:nvSpPr>
        <p:spPr/>
        <p:txBody>
          <a:bodyPr/>
          <a:lstStyle/>
          <a:p>
            <a:r>
              <a:rPr lang="en-US" altLang="zh-CN"/>
              <a:t>Multi-task learning</a:t>
            </a:r>
            <a:endParaRPr lang="zh-CN" altLang="en-US"/>
          </a:p>
        </p:txBody>
      </p:sp>
      <p:sp>
        <p:nvSpPr>
          <p:cNvPr id="3" name="Content Placeholder 2">
            <a:extLst>
              <a:ext uri="{FF2B5EF4-FFF2-40B4-BE49-F238E27FC236}">
                <a16:creationId xmlns:a16="http://schemas.microsoft.com/office/drawing/2014/main" id="{48AC814A-956E-A504-DF2F-ED7C4B800297}"/>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0180897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218</TotalTime>
  <Words>373</Words>
  <Application>Microsoft Office PowerPoint</Application>
  <PresentationFormat>Widescreen</PresentationFormat>
  <Paragraphs>29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等线</vt:lpstr>
      <vt:lpstr>等线 Light</vt:lpstr>
      <vt:lpstr>Arial</vt:lpstr>
      <vt:lpstr>Office Theme</vt:lpstr>
      <vt:lpstr>PowerPoint Presentation</vt:lpstr>
      <vt:lpstr>Standard supervised max</vt:lpstr>
      <vt:lpstr>Cost before action</vt:lpstr>
      <vt:lpstr>T as time step</vt:lpstr>
      <vt:lpstr>Non-markovian behavior</vt:lpstr>
      <vt:lpstr>Causal confusion when including history</vt:lpstr>
      <vt:lpstr>Continous/complex distribution expressing</vt:lpstr>
      <vt:lpstr>Autoregressive discretization</vt:lpstr>
      <vt:lpstr>Multi-task learning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Qin, Hao</dc:creator>
  <cp:lastModifiedBy>Qin, Hao</cp:lastModifiedBy>
  <cp:revision>2</cp:revision>
  <dcterms:created xsi:type="dcterms:W3CDTF">2024-04-23T21:31:39Z</dcterms:created>
  <dcterms:modified xsi:type="dcterms:W3CDTF">2024-04-24T07:02:23Z</dcterms:modified>
</cp:coreProperties>
</file>