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939B-9DBD-D39E-7ABC-1EF04FFE7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0ACD6-0EF7-818A-F003-FD4A54139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2C6B2-15A4-5F67-457E-8EBB59BC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F0E4-8E54-4E31-A1EC-CDA2AD6ADDA0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91052-6D1D-179A-DAE2-408720F7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030F7-05B4-437C-2620-E7FF3916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4D17-8B25-4E1D-A8F2-343242C44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79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2FBA-A44C-6F7B-B52B-DD49DD0C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1C2C1-90C5-0DED-3BC0-C0A0BDC09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19F7C-70A9-634A-2011-83D19EB3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F0E4-8E54-4E31-A1EC-CDA2AD6ADDA0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ABFC4-BC6E-2155-CBD4-3069CE32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1BF06-680B-6A72-B552-F3647EEE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4D17-8B25-4E1D-A8F2-343242C44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44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0879D-6F66-E6CC-17C8-795DA46C5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F382A-5D3A-CC25-82E1-D89E01549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1BF39-1496-182F-067E-0EAE9056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F0E4-8E54-4E31-A1EC-CDA2AD6ADDA0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E8EE4-5DB6-DD4E-3B8D-23EE81ED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9B6D2-EEC2-178D-F096-21CF48A4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4D17-8B25-4E1D-A8F2-343242C44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76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7388-B794-7E76-82B8-683A3AD1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58BED-1092-BFBF-520D-6A99215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B3F76-095F-B5E4-E601-123EECD5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F0E4-8E54-4E31-A1EC-CDA2AD6ADDA0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8C773-0D4B-4421-B604-88210E24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2A09C-E1C7-1879-D6E3-2255218F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4D17-8B25-4E1D-A8F2-343242C44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53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B3FD-E1A9-37BB-2F8C-5C1F954C4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FCD17-3522-22AB-80C1-48FB73168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F3DAB-1EEA-F906-0744-94F5AC7B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F0E4-8E54-4E31-A1EC-CDA2AD6ADDA0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6994B-6B2E-35A7-6E16-2F7B134A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95D4-FA47-AECF-2DEF-D043F9ED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4D17-8B25-4E1D-A8F2-343242C44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76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44A1-4611-2629-E596-D4ADEBF7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2BF25-FE51-3F74-1699-137D709CA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0F8C5-E11D-C442-419D-02D4A1724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BE1CF-06DC-AB5E-3778-BB34FA4D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F0E4-8E54-4E31-A1EC-CDA2AD6ADDA0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CA24E-588D-2B84-B1BC-AFA28AC4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DB067-2F3D-6AB9-8A0F-4B371609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4D17-8B25-4E1D-A8F2-343242C44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19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3833-87D1-83F2-014B-A1A8FFA8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A5A3B-8989-C652-B965-AA7A0230E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592CF-6CA7-256B-F433-0DB512682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1CCA1-8D97-3174-7DF8-8BB535741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FDC1A-BC11-1FC2-2C46-19ACB3558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BF182-C70A-859D-C4FA-C195968D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F0E4-8E54-4E31-A1EC-CDA2AD6ADDA0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AE8611-F684-0EA7-6BA7-84FD0AC5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FEFB0A-204C-FC9E-632F-E00DF398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4D17-8B25-4E1D-A8F2-343242C44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4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AB8E-E088-6B11-D225-2CB9DD20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92BFD-3CAF-CF59-8D59-E1D910BE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F0E4-8E54-4E31-A1EC-CDA2AD6ADDA0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11EF6-4FE4-C206-D252-4D57BFCE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FCDAD-4D96-C257-4E4E-B19C31EC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4D17-8B25-4E1D-A8F2-343242C44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5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6B679-B312-5AE0-9D1B-1322E12D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F0E4-8E54-4E31-A1EC-CDA2AD6ADDA0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48850-3912-3A58-37B3-64266C21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FC2F4-D29E-B36C-A45A-74283B3E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4D17-8B25-4E1D-A8F2-343242C44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3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4C91-E1A6-D9E3-AAC3-993FF589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50ACF-BC53-209D-3530-5A0FC7940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6C273-1D52-37C1-E066-BD6BD9107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135AC-88AB-9815-263E-D36214C8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F0E4-8E54-4E31-A1EC-CDA2AD6ADDA0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91F4A-29D4-29E1-14C1-1BEBA9F5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9C88B-FCC6-D055-9AEA-2415308A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4D17-8B25-4E1D-A8F2-343242C44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78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8E04-9B7A-BDA6-D3E2-5EE54896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288AFC-A40B-FB05-DB55-86515D17B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17E27-B572-2F83-BDB3-438C1636A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1154-03B6-A40A-3CA1-984E1AF3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F0E4-8E54-4E31-A1EC-CDA2AD6ADDA0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45FE5-69ED-85AC-437F-2A38DEF2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B8908-9830-D0F4-F569-E242CC00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4D17-8B25-4E1D-A8F2-343242C44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39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40DA9-C859-D3A4-BA53-E8B283A0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BFFC5-C7F4-A8EA-0695-E432D23DA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8A99-1FD8-3052-6BF1-70D9C3EF9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69F0E4-8E54-4E31-A1EC-CDA2AD6ADDA0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3D3FE-7BD4-74E4-1950-53C6754C5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55702-F0D4-2D81-61D2-D6E4C8BF7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164D17-8B25-4E1D-A8F2-343242C44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4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DD81-93C1-D82E-9A25-575841752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6A034-64A3-9C96-77B3-FD5D02AE7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7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5325-4258-F6F4-2FF0-13DE4B3D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Numpytotorch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214BE-DF09-AA67-079A-39E97A177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Mainly the float differ, numpy64, torch 32. convert to torch 32, you do not need the </a:t>
            </a:r>
            <a:r>
              <a:rPr lang="en-US" altLang="zh-CN"/>
              <a:t>64 precision.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56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PowerPoint Presentation</vt:lpstr>
      <vt:lpstr>Numpytotorch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Qin, Hao</dc:creator>
  <cp:lastModifiedBy>Qin, Hao</cp:lastModifiedBy>
  <cp:revision>1</cp:revision>
  <dcterms:created xsi:type="dcterms:W3CDTF">2024-04-25T21:04:35Z</dcterms:created>
  <dcterms:modified xsi:type="dcterms:W3CDTF">2024-04-25T21:05:33Z</dcterms:modified>
</cp:coreProperties>
</file>