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0" r:id="rId4"/>
    <p:sldId id="271" r:id="rId5"/>
    <p:sldId id="279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assem Al-Hanbali" userId="5022e1e8-c0cb-45b9-b4a2-32fb9233c4d6" providerId="ADAL" clId="{037A3AEA-EC1D-4426-9098-209AE4C3FC94}"/>
    <pc:docChg chg="undo custSel addSld delSld modSld modMainMaster">
      <pc:chgData name="Qassem Al-Hanbali" userId="5022e1e8-c0cb-45b9-b4a2-32fb9233c4d6" providerId="ADAL" clId="{037A3AEA-EC1D-4426-9098-209AE4C3FC94}" dt="2024-01-14T09:43:01.406" v="655" actId="404"/>
      <pc:docMkLst>
        <pc:docMk/>
      </pc:docMkLst>
      <pc:sldChg chg="modSp mod">
        <pc:chgData name="Qassem Al-Hanbali" userId="5022e1e8-c0cb-45b9-b4a2-32fb9233c4d6" providerId="ADAL" clId="{037A3AEA-EC1D-4426-9098-209AE4C3FC94}" dt="2024-01-14T09:26:14.465" v="619" actId="20577"/>
        <pc:sldMkLst>
          <pc:docMk/>
          <pc:sldMk cId="2413251912" sldId="268"/>
        </pc:sldMkLst>
        <pc:spChg chg="mod">
          <ac:chgData name="Qassem Al-Hanbali" userId="5022e1e8-c0cb-45b9-b4a2-32fb9233c4d6" providerId="ADAL" clId="{037A3AEA-EC1D-4426-9098-209AE4C3FC94}" dt="2024-01-14T09:26:14.465" v="619" actId="20577"/>
          <ac:spMkLst>
            <pc:docMk/>
            <pc:sldMk cId="2413251912" sldId="268"/>
            <ac:spMk id="2" creationId="{00000000-0000-0000-0000-000000000000}"/>
          </ac:spMkLst>
        </pc:spChg>
        <pc:spChg chg="mod">
          <ac:chgData name="Qassem Al-Hanbali" userId="5022e1e8-c0cb-45b9-b4a2-32fb9233c4d6" providerId="ADAL" clId="{037A3AEA-EC1D-4426-9098-209AE4C3FC94}" dt="2024-01-14T09:26:05.820" v="618"/>
          <ac:spMkLst>
            <pc:docMk/>
            <pc:sldMk cId="2413251912" sldId="268"/>
            <ac:spMk id="3" creationId="{00000000-0000-0000-0000-000000000000}"/>
          </ac:spMkLst>
        </pc:spChg>
      </pc:sldChg>
      <pc:sldChg chg="modSp mod">
        <pc:chgData name="Qassem Al-Hanbali" userId="5022e1e8-c0cb-45b9-b4a2-32fb9233c4d6" providerId="ADAL" clId="{037A3AEA-EC1D-4426-9098-209AE4C3FC94}" dt="2024-01-14T09:26:38.780" v="622" actId="207"/>
        <pc:sldMkLst>
          <pc:docMk/>
          <pc:sldMk cId="2523332612" sldId="269"/>
        </pc:sldMkLst>
        <pc:spChg chg="mod">
          <ac:chgData name="Qassem Al-Hanbali" userId="5022e1e8-c0cb-45b9-b4a2-32fb9233c4d6" providerId="ADAL" clId="{037A3AEA-EC1D-4426-9098-209AE4C3FC94}" dt="2024-01-14T09:26:05.820" v="618"/>
          <ac:spMkLst>
            <pc:docMk/>
            <pc:sldMk cId="2523332612" sldId="269"/>
            <ac:spMk id="2" creationId="{00000000-0000-0000-0000-000000000000}"/>
          </ac:spMkLst>
        </pc:spChg>
        <pc:spChg chg="mod">
          <ac:chgData name="Qassem Al-Hanbali" userId="5022e1e8-c0cb-45b9-b4a2-32fb9233c4d6" providerId="ADAL" clId="{037A3AEA-EC1D-4426-9098-209AE4C3FC94}" dt="2024-01-14T09:26:38.780" v="622" actId="207"/>
          <ac:spMkLst>
            <pc:docMk/>
            <pc:sldMk cId="2523332612" sldId="269"/>
            <ac:spMk id="3" creationId="{00000000-0000-0000-0000-000000000000}"/>
          </ac:spMkLst>
        </pc:spChg>
      </pc:sldChg>
      <pc:sldChg chg="addSp delSp modSp mod modNotesTx">
        <pc:chgData name="Qassem Al-Hanbali" userId="5022e1e8-c0cb-45b9-b4a2-32fb9233c4d6" providerId="ADAL" clId="{037A3AEA-EC1D-4426-9098-209AE4C3FC94}" dt="2024-01-14T09:26:47.157" v="623" actId="207"/>
        <pc:sldMkLst>
          <pc:docMk/>
          <pc:sldMk cId="2936955843" sldId="270"/>
        </pc:sldMkLst>
        <pc:spChg chg="mod">
          <ac:chgData name="Qassem Al-Hanbali" userId="5022e1e8-c0cb-45b9-b4a2-32fb9233c4d6" providerId="ADAL" clId="{037A3AEA-EC1D-4426-9098-209AE4C3FC94}" dt="2024-01-14T09:26:05.820" v="618"/>
          <ac:spMkLst>
            <pc:docMk/>
            <pc:sldMk cId="2936955843" sldId="270"/>
            <ac:spMk id="2" creationId="{00000000-0000-0000-0000-000000000000}"/>
          </ac:spMkLst>
        </pc:spChg>
        <pc:spChg chg="mod">
          <ac:chgData name="Qassem Al-Hanbali" userId="5022e1e8-c0cb-45b9-b4a2-32fb9233c4d6" providerId="ADAL" clId="{037A3AEA-EC1D-4426-9098-209AE4C3FC94}" dt="2024-01-14T09:26:47.157" v="623" actId="207"/>
          <ac:spMkLst>
            <pc:docMk/>
            <pc:sldMk cId="2936955843" sldId="270"/>
            <ac:spMk id="7" creationId="{FE4A3CCB-0547-C3FC-8247-221731255E59}"/>
          </ac:spMkLst>
        </pc:spChg>
        <pc:spChg chg="add del">
          <ac:chgData name="Qassem Al-Hanbali" userId="5022e1e8-c0cb-45b9-b4a2-32fb9233c4d6" providerId="ADAL" clId="{037A3AEA-EC1D-4426-9098-209AE4C3FC94}" dt="2024-01-14T09:05:41.360" v="7" actId="22"/>
          <ac:spMkLst>
            <pc:docMk/>
            <pc:sldMk cId="2936955843" sldId="270"/>
            <ac:spMk id="11" creationId="{02BDE978-97E6-CBAF-5AF1-F7EED4E0DD49}"/>
          </ac:spMkLst>
        </pc:spChg>
        <pc:picChg chg="del mod">
          <ac:chgData name="Qassem Al-Hanbali" userId="5022e1e8-c0cb-45b9-b4a2-32fb9233c4d6" providerId="ADAL" clId="{037A3AEA-EC1D-4426-9098-209AE4C3FC94}" dt="2024-01-14T09:17:54.897" v="357" actId="21"/>
          <ac:picMkLst>
            <pc:docMk/>
            <pc:sldMk cId="2936955843" sldId="270"/>
            <ac:picMk id="9" creationId="{E83DB53C-777B-20F8-E61E-66C792E9FC53}"/>
          </ac:picMkLst>
        </pc:picChg>
        <pc:picChg chg="add del mod">
          <ac:chgData name="Qassem Al-Hanbali" userId="5022e1e8-c0cb-45b9-b4a2-32fb9233c4d6" providerId="ADAL" clId="{037A3AEA-EC1D-4426-9098-209AE4C3FC94}" dt="2024-01-14T09:17:18.594" v="349" actId="21"/>
          <ac:picMkLst>
            <pc:docMk/>
            <pc:sldMk cId="2936955843" sldId="270"/>
            <ac:picMk id="13" creationId="{38A17903-4B15-BDC7-0DBA-9D16C8B73FE5}"/>
          </ac:picMkLst>
        </pc:picChg>
        <pc:picChg chg="add del mod">
          <ac:chgData name="Qassem Al-Hanbali" userId="5022e1e8-c0cb-45b9-b4a2-32fb9233c4d6" providerId="ADAL" clId="{037A3AEA-EC1D-4426-9098-209AE4C3FC94}" dt="2024-01-14T09:17:35.996" v="353" actId="21"/>
          <ac:picMkLst>
            <pc:docMk/>
            <pc:sldMk cId="2936955843" sldId="270"/>
            <ac:picMk id="15" creationId="{FC2BD9D1-9631-CB01-109B-072159D813EA}"/>
          </ac:picMkLst>
        </pc:picChg>
      </pc:sldChg>
      <pc:sldChg chg="addSp delSp modSp mod">
        <pc:chgData name="Qassem Al-Hanbali" userId="5022e1e8-c0cb-45b9-b4a2-32fb9233c4d6" providerId="ADAL" clId="{037A3AEA-EC1D-4426-9098-209AE4C3FC94}" dt="2024-01-14T09:26:05.820" v="618"/>
        <pc:sldMkLst>
          <pc:docMk/>
          <pc:sldMk cId="4019838448" sldId="271"/>
        </pc:sldMkLst>
        <pc:spChg chg="mod">
          <ac:chgData name="Qassem Al-Hanbali" userId="5022e1e8-c0cb-45b9-b4a2-32fb9233c4d6" providerId="ADAL" clId="{037A3AEA-EC1D-4426-9098-209AE4C3FC94}" dt="2024-01-14T09:26:05.820" v="618"/>
          <ac:spMkLst>
            <pc:docMk/>
            <pc:sldMk cId="4019838448" sldId="271"/>
            <ac:spMk id="2" creationId="{00000000-0000-0000-0000-000000000000}"/>
          </ac:spMkLst>
        </pc:spChg>
        <pc:spChg chg="mod">
          <ac:chgData name="Qassem Al-Hanbali" userId="5022e1e8-c0cb-45b9-b4a2-32fb9233c4d6" providerId="ADAL" clId="{037A3AEA-EC1D-4426-9098-209AE4C3FC94}" dt="2024-01-14T09:21:56.457" v="550" actId="20577"/>
          <ac:spMkLst>
            <pc:docMk/>
            <pc:sldMk cId="4019838448" sldId="271"/>
            <ac:spMk id="3" creationId="{00000000-0000-0000-0000-000000000000}"/>
          </ac:spMkLst>
        </pc:spChg>
        <pc:picChg chg="add del mod">
          <ac:chgData name="Qassem Al-Hanbali" userId="5022e1e8-c0cb-45b9-b4a2-32fb9233c4d6" providerId="ADAL" clId="{037A3AEA-EC1D-4426-9098-209AE4C3FC94}" dt="2024-01-14T09:16:04.694" v="334" actId="21"/>
          <ac:picMkLst>
            <pc:docMk/>
            <pc:sldMk cId="4019838448" sldId="271"/>
            <ac:picMk id="8" creationId="{F4E1B237-FD23-2ADB-D4A1-A66251C7B21B}"/>
          </ac:picMkLst>
        </pc:picChg>
        <pc:picChg chg="add del mod">
          <ac:chgData name="Qassem Al-Hanbali" userId="5022e1e8-c0cb-45b9-b4a2-32fb9233c4d6" providerId="ADAL" clId="{037A3AEA-EC1D-4426-9098-209AE4C3FC94}" dt="2024-01-14T09:15:36.545" v="316" actId="21"/>
          <ac:picMkLst>
            <pc:docMk/>
            <pc:sldMk cId="4019838448" sldId="271"/>
            <ac:picMk id="10" creationId="{D2CF604E-75A3-568F-AC02-005D65A7EE52}"/>
          </ac:picMkLst>
        </pc:picChg>
        <pc:picChg chg="add del mod">
          <ac:chgData name="Qassem Al-Hanbali" userId="5022e1e8-c0cb-45b9-b4a2-32fb9233c4d6" providerId="ADAL" clId="{037A3AEA-EC1D-4426-9098-209AE4C3FC94}" dt="2024-01-14T09:16:14.360" v="337" actId="21"/>
          <ac:picMkLst>
            <pc:docMk/>
            <pc:sldMk cId="4019838448" sldId="271"/>
            <ac:picMk id="12" creationId="{715DBC05-951B-0823-6739-78312EA10F6B}"/>
          </ac:picMkLst>
        </pc:picChg>
      </pc:sldChg>
      <pc:sldChg chg="addSp delSp modSp del mod">
        <pc:chgData name="Qassem Al-Hanbali" userId="5022e1e8-c0cb-45b9-b4a2-32fb9233c4d6" providerId="ADAL" clId="{037A3AEA-EC1D-4426-9098-209AE4C3FC94}" dt="2024-01-14T09:19:14.362" v="378" actId="2696"/>
        <pc:sldMkLst>
          <pc:docMk/>
          <pc:sldMk cId="1642664914" sldId="272"/>
        </pc:sldMkLst>
        <pc:spChg chg="mod">
          <ac:chgData name="Qassem Al-Hanbali" userId="5022e1e8-c0cb-45b9-b4a2-32fb9233c4d6" providerId="ADAL" clId="{037A3AEA-EC1D-4426-9098-209AE4C3FC94}" dt="2024-01-14T09:15:17.617" v="311" actId="20577"/>
          <ac:spMkLst>
            <pc:docMk/>
            <pc:sldMk cId="1642664914" sldId="272"/>
            <ac:spMk id="2" creationId="{00000000-0000-0000-0000-000000000000}"/>
          </ac:spMkLst>
        </pc:spChg>
        <pc:spChg chg="mod">
          <ac:chgData name="Qassem Al-Hanbali" userId="5022e1e8-c0cb-45b9-b4a2-32fb9233c4d6" providerId="ADAL" clId="{037A3AEA-EC1D-4426-9098-209AE4C3FC94}" dt="2024-01-14T09:19:10.443" v="377" actId="21"/>
          <ac:spMkLst>
            <pc:docMk/>
            <pc:sldMk cId="1642664914" sldId="272"/>
            <ac:spMk id="3" creationId="{00000000-0000-0000-0000-000000000000}"/>
          </ac:spMkLst>
        </pc:spChg>
        <pc:spChg chg="add del mod">
          <ac:chgData name="Qassem Al-Hanbali" userId="5022e1e8-c0cb-45b9-b4a2-32fb9233c4d6" providerId="ADAL" clId="{037A3AEA-EC1D-4426-9098-209AE4C3FC94}" dt="2024-01-14T09:09:58.907" v="43" actId="478"/>
          <ac:spMkLst>
            <pc:docMk/>
            <pc:sldMk cId="1642664914" sldId="272"/>
            <ac:spMk id="6" creationId="{1078CD55-A0A7-22B8-A8C9-D289A672B4B5}"/>
          </ac:spMkLst>
        </pc:spChg>
        <pc:graphicFrameChg chg="del mod">
          <ac:chgData name="Qassem Al-Hanbali" userId="5022e1e8-c0cb-45b9-b4a2-32fb9233c4d6" providerId="ADAL" clId="{037A3AEA-EC1D-4426-9098-209AE4C3FC94}" dt="2024-01-14T09:09:54.633" v="42" actId="478"/>
          <ac:graphicFrameMkLst>
            <pc:docMk/>
            <pc:sldMk cId="1642664914" sldId="272"/>
            <ac:graphicFrameMk id="5" creationId="{00000000-0000-0000-0000-000000000000}"/>
          </ac:graphicFrameMkLst>
        </pc:graphicFrameChg>
      </pc:sldChg>
      <pc:sldChg chg="del">
        <pc:chgData name="Qassem Al-Hanbali" userId="5022e1e8-c0cb-45b9-b4a2-32fb9233c4d6" providerId="ADAL" clId="{037A3AEA-EC1D-4426-9098-209AE4C3FC94}" dt="2024-01-14T09:12:14.302" v="227" actId="2696"/>
        <pc:sldMkLst>
          <pc:docMk/>
          <pc:sldMk cId="468619527" sldId="273"/>
        </pc:sldMkLst>
      </pc:sldChg>
      <pc:sldChg chg="del">
        <pc:chgData name="Qassem Al-Hanbali" userId="5022e1e8-c0cb-45b9-b4a2-32fb9233c4d6" providerId="ADAL" clId="{037A3AEA-EC1D-4426-9098-209AE4C3FC94}" dt="2024-01-14T09:12:01.869" v="225" actId="2696"/>
        <pc:sldMkLst>
          <pc:docMk/>
          <pc:sldMk cId="1397893279" sldId="274"/>
        </pc:sldMkLst>
      </pc:sldChg>
      <pc:sldChg chg="del">
        <pc:chgData name="Qassem Al-Hanbali" userId="5022e1e8-c0cb-45b9-b4a2-32fb9233c4d6" providerId="ADAL" clId="{037A3AEA-EC1D-4426-9098-209AE4C3FC94}" dt="2024-01-14T09:12:18.055" v="228" actId="2696"/>
        <pc:sldMkLst>
          <pc:docMk/>
          <pc:sldMk cId="2132301138" sldId="275"/>
        </pc:sldMkLst>
      </pc:sldChg>
      <pc:sldChg chg="del">
        <pc:chgData name="Qassem Al-Hanbali" userId="5022e1e8-c0cb-45b9-b4a2-32fb9233c4d6" providerId="ADAL" clId="{037A3AEA-EC1D-4426-9098-209AE4C3FC94}" dt="2024-01-14T09:12:22.612" v="229" actId="2696"/>
        <pc:sldMkLst>
          <pc:docMk/>
          <pc:sldMk cId="1718594860" sldId="277"/>
        </pc:sldMkLst>
      </pc:sldChg>
      <pc:sldChg chg="addSp delSp modSp mod">
        <pc:chgData name="Qassem Al-Hanbali" userId="5022e1e8-c0cb-45b9-b4a2-32fb9233c4d6" providerId="ADAL" clId="{037A3AEA-EC1D-4426-9098-209AE4C3FC94}" dt="2024-01-14T09:28:14.455" v="639" actId="1076"/>
        <pc:sldMkLst>
          <pc:docMk/>
          <pc:sldMk cId="3822490668" sldId="278"/>
        </pc:sldMkLst>
        <pc:spChg chg="del mod">
          <ac:chgData name="Qassem Al-Hanbali" userId="5022e1e8-c0cb-45b9-b4a2-32fb9233c4d6" providerId="ADAL" clId="{037A3AEA-EC1D-4426-9098-209AE4C3FC94}" dt="2024-01-14T09:25:17.609" v="611" actId="478"/>
          <ac:spMkLst>
            <pc:docMk/>
            <pc:sldMk cId="3822490668" sldId="278"/>
            <ac:spMk id="2" creationId="{00000000-0000-0000-0000-000000000000}"/>
          </ac:spMkLst>
        </pc:spChg>
        <pc:spChg chg="del">
          <ac:chgData name="Qassem Al-Hanbali" userId="5022e1e8-c0cb-45b9-b4a2-32fb9233c4d6" providerId="ADAL" clId="{037A3AEA-EC1D-4426-9098-209AE4C3FC94}" dt="2024-01-14T09:25:20.470" v="612" actId="478"/>
          <ac:spMkLst>
            <pc:docMk/>
            <pc:sldMk cId="3822490668" sldId="278"/>
            <ac:spMk id="3" creationId="{00000000-0000-0000-0000-000000000000}"/>
          </ac:spMkLst>
        </pc:spChg>
        <pc:spChg chg="del">
          <ac:chgData name="Qassem Al-Hanbali" userId="5022e1e8-c0cb-45b9-b4a2-32fb9233c4d6" providerId="ADAL" clId="{037A3AEA-EC1D-4426-9098-209AE4C3FC94}" dt="2024-01-14T09:25:07.851" v="607" actId="478"/>
          <ac:spMkLst>
            <pc:docMk/>
            <pc:sldMk cId="3822490668" sldId="278"/>
            <ac:spMk id="4" creationId="{00000000-0000-0000-0000-000000000000}"/>
          </ac:spMkLst>
        </pc:spChg>
        <pc:spChg chg="add mod">
          <ac:chgData name="Qassem Al-Hanbali" userId="5022e1e8-c0cb-45b9-b4a2-32fb9233c4d6" providerId="ADAL" clId="{037A3AEA-EC1D-4426-9098-209AE4C3FC94}" dt="2024-01-14T09:28:14.455" v="639" actId="1076"/>
          <ac:spMkLst>
            <pc:docMk/>
            <pc:sldMk cId="3822490668" sldId="278"/>
            <ac:spMk id="5" creationId="{226327E1-1D45-B4B0-63BA-A87D36287A89}"/>
          </ac:spMkLst>
        </pc:spChg>
      </pc:sldChg>
      <pc:sldChg chg="addSp delSp modSp add mod">
        <pc:chgData name="Qassem Al-Hanbali" userId="5022e1e8-c0cb-45b9-b4a2-32fb9233c4d6" providerId="ADAL" clId="{037A3AEA-EC1D-4426-9098-209AE4C3FC94}" dt="2024-01-14T09:43:01.406" v="655" actId="404"/>
        <pc:sldMkLst>
          <pc:docMk/>
          <pc:sldMk cId="509733119" sldId="279"/>
        </pc:sldMkLst>
        <pc:spChg chg="mod">
          <ac:chgData name="Qassem Al-Hanbali" userId="5022e1e8-c0cb-45b9-b4a2-32fb9233c4d6" providerId="ADAL" clId="{037A3AEA-EC1D-4426-9098-209AE4C3FC94}" dt="2024-01-14T09:26:05.820" v="618"/>
          <ac:spMkLst>
            <pc:docMk/>
            <pc:sldMk cId="509733119" sldId="279"/>
            <ac:spMk id="2" creationId="{00000000-0000-0000-0000-000000000000}"/>
          </ac:spMkLst>
        </pc:spChg>
        <pc:spChg chg="mod">
          <ac:chgData name="Qassem Al-Hanbali" userId="5022e1e8-c0cb-45b9-b4a2-32fb9233c4d6" providerId="ADAL" clId="{037A3AEA-EC1D-4426-9098-209AE4C3FC94}" dt="2024-01-14T09:43:01.406" v="655" actId="404"/>
          <ac:spMkLst>
            <pc:docMk/>
            <pc:sldMk cId="509733119" sldId="279"/>
            <ac:spMk id="3" creationId="{00000000-0000-0000-0000-000000000000}"/>
          </ac:spMkLst>
        </pc:spChg>
        <pc:picChg chg="add del mod">
          <ac:chgData name="Qassem Al-Hanbali" userId="5022e1e8-c0cb-45b9-b4a2-32fb9233c4d6" providerId="ADAL" clId="{037A3AEA-EC1D-4426-9098-209AE4C3FC94}" dt="2024-01-14T09:16:01.762" v="333" actId="478"/>
          <ac:picMkLst>
            <pc:docMk/>
            <pc:sldMk cId="509733119" sldId="279"/>
            <ac:picMk id="4" creationId="{FC9D7895-BB4E-FD86-069F-3FF191907F11}"/>
          </ac:picMkLst>
        </pc:picChg>
        <pc:picChg chg="add mod">
          <ac:chgData name="Qassem Al-Hanbali" userId="5022e1e8-c0cb-45b9-b4a2-32fb9233c4d6" providerId="ADAL" clId="{037A3AEA-EC1D-4426-9098-209AE4C3FC94}" dt="2024-01-14T09:16:43.710" v="342" actId="1076"/>
          <ac:picMkLst>
            <pc:docMk/>
            <pc:sldMk cId="509733119" sldId="279"/>
            <ac:picMk id="8" creationId="{F4E1B237-FD23-2ADB-D4A1-A66251C7B21B}"/>
          </ac:picMkLst>
        </pc:picChg>
        <pc:picChg chg="add mod">
          <ac:chgData name="Qassem Al-Hanbali" userId="5022e1e8-c0cb-45b9-b4a2-32fb9233c4d6" providerId="ADAL" clId="{037A3AEA-EC1D-4426-9098-209AE4C3FC94}" dt="2024-01-14T09:18:04.265" v="359" actId="1076"/>
          <ac:picMkLst>
            <pc:docMk/>
            <pc:sldMk cId="509733119" sldId="279"/>
            <ac:picMk id="9" creationId="{E83DB53C-777B-20F8-E61E-66C792E9FC53}"/>
          </ac:picMkLst>
        </pc:picChg>
        <pc:picChg chg="add mod">
          <ac:chgData name="Qassem Al-Hanbali" userId="5022e1e8-c0cb-45b9-b4a2-32fb9233c4d6" providerId="ADAL" clId="{037A3AEA-EC1D-4426-9098-209AE4C3FC94}" dt="2024-01-14T09:16:41.322" v="341" actId="1076"/>
          <ac:picMkLst>
            <pc:docMk/>
            <pc:sldMk cId="509733119" sldId="279"/>
            <ac:picMk id="10" creationId="{D2CF604E-75A3-568F-AC02-005D65A7EE52}"/>
          </ac:picMkLst>
        </pc:picChg>
        <pc:picChg chg="add mod">
          <ac:chgData name="Qassem Al-Hanbali" userId="5022e1e8-c0cb-45b9-b4a2-32fb9233c4d6" providerId="ADAL" clId="{037A3AEA-EC1D-4426-9098-209AE4C3FC94}" dt="2024-01-14T09:16:54.891" v="344" actId="1076"/>
          <ac:picMkLst>
            <pc:docMk/>
            <pc:sldMk cId="509733119" sldId="279"/>
            <ac:picMk id="12" creationId="{715DBC05-951B-0823-6739-78312EA10F6B}"/>
          </ac:picMkLst>
        </pc:picChg>
        <pc:picChg chg="add mod">
          <ac:chgData name="Qassem Al-Hanbali" userId="5022e1e8-c0cb-45b9-b4a2-32fb9233c4d6" providerId="ADAL" clId="{037A3AEA-EC1D-4426-9098-209AE4C3FC94}" dt="2024-01-14T09:17:51.003" v="356" actId="1076"/>
          <ac:picMkLst>
            <pc:docMk/>
            <pc:sldMk cId="509733119" sldId="279"/>
            <ac:picMk id="13" creationId="{38A17903-4B15-BDC7-0DBA-9D16C8B73FE5}"/>
          </ac:picMkLst>
        </pc:picChg>
        <pc:picChg chg="add mod">
          <ac:chgData name="Qassem Al-Hanbali" userId="5022e1e8-c0cb-45b9-b4a2-32fb9233c4d6" providerId="ADAL" clId="{037A3AEA-EC1D-4426-9098-209AE4C3FC94}" dt="2024-01-14T09:17:48.624" v="355" actId="1076"/>
          <ac:picMkLst>
            <pc:docMk/>
            <pc:sldMk cId="509733119" sldId="279"/>
            <ac:picMk id="15" creationId="{FC2BD9D1-9631-CB01-109B-072159D813EA}"/>
          </ac:picMkLst>
        </pc:picChg>
      </pc:sldChg>
      <pc:sldMasterChg chg="modTransition modSldLayout">
        <pc:chgData name="Qassem Al-Hanbali" userId="5022e1e8-c0cb-45b9-b4a2-32fb9233c4d6" providerId="ADAL" clId="{037A3AEA-EC1D-4426-9098-209AE4C3FC94}" dt="2024-01-14T09:25:35.124" v="613"/>
        <pc:sldMasterMkLst>
          <pc:docMk/>
          <pc:sldMasterMk cId="3071411199" sldId="2147483669"/>
        </pc:sldMasterMkLst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1347237730" sldId="2147483670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2187459561" sldId="2147483671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1551579439" sldId="2147483672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3190970191" sldId="2147483673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2132747122" sldId="2147483674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1660262817" sldId="2147483675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991507596" sldId="2147483676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2694756523" sldId="2147483677"/>
          </pc:sldLayoutMkLst>
        </pc:sldLayoutChg>
        <pc:sldLayoutChg chg="addSp 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3074585386" sldId="2147483678"/>
          </pc:sldLayoutMkLst>
          <pc:spChg chg="add">
            <ac:chgData name="Qassem Al-Hanbali" userId="5022e1e8-c0cb-45b9-b4a2-32fb9233c4d6" providerId="ADAL" clId="{037A3AEA-EC1D-4426-9098-209AE4C3FC94}" dt="2024-01-14T09:25:35.124" v="613"/>
            <ac:spMkLst>
              <pc:docMk/>
              <pc:sldMasterMk cId="3071411199" sldId="2147483669"/>
              <pc:sldLayoutMk cId="3074585386" sldId="2147483678"/>
              <ac:spMk id="8" creationId="{331E61A7-5118-CC29-F8C2-1BF5D3777991}"/>
            </ac:spMkLst>
          </pc:spChg>
        </pc:sldLayoutChg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207530785" sldId="2147483684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5.124" v="613"/>
          <pc:sldLayoutMkLst>
            <pc:docMk/>
            <pc:sldMasterMk cId="3071411199" sldId="2147483669"/>
            <pc:sldLayoutMk cId="3127392011" sldId="2147483685"/>
          </pc:sldLayoutMkLst>
        </pc:sldLayoutChg>
      </pc:sldMasterChg>
      <pc:sldMasterChg chg="modTransition modSldLayout">
        <pc:chgData name="Qassem Al-Hanbali" userId="5022e1e8-c0cb-45b9-b4a2-32fb9233c4d6" providerId="ADAL" clId="{037A3AEA-EC1D-4426-9098-209AE4C3FC94}" dt="2024-01-14T09:25:38.024" v="614"/>
        <pc:sldMasterMkLst>
          <pc:docMk/>
          <pc:sldMasterMk cId="1322818527" sldId="2147483686"/>
        </pc:sldMasterMkLst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3312263702" sldId="2147483687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3351221217" sldId="2147483688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2404176207" sldId="2147483689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728728938" sldId="2147483690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2732563623" sldId="2147483691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2854597711" sldId="2147483692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3708627875" sldId="2147483693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2041457699" sldId="2147483694"/>
          </pc:sldLayoutMkLst>
        </pc:sldLayoutChg>
        <pc:sldLayoutChg chg="addSp 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3253899128" sldId="2147483695"/>
          </pc:sldLayoutMkLst>
          <pc:spChg chg="add">
            <ac:chgData name="Qassem Al-Hanbali" userId="5022e1e8-c0cb-45b9-b4a2-32fb9233c4d6" providerId="ADAL" clId="{037A3AEA-EC1D-4426-9098-209AE4C3FC94}" dt="2024-01-14T09:25:38.024" v="614"/>
            <ac:spMkLst>
              <pc:docMk/>
              <pc:sldMasterMk cId="1322818527" sldId="2147483686"/>
              <pc:sldLayoutMk cId="3253899128" sldId="2147483695"/>
              <ac:spMk id="9" creationId="{054B0E36-DCD0-BE1D-79C7-B18701852C80}"/>
            </ac:spMkLst>
          </pc:spChg>
        </pc:sldLayoutChg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3798837607" sldId="2147483696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38.024" v="614"/>
          <pc:sldLayoutMkLst>
            <pc:docMk/>
            <pc:sldMasterMk cId="1322818527" sldId="2147483686"/>
            <pc:sldLayoutMk cId="500991437" sldId="2147483697"/>
          </pc:sldLayoutMkLst>
        </pc:sldLayoutChg>
      </pc:sldMasterChg>
      <pc:sldMasterChg chg="modTransition modSldLayout">
        <pc:chgData name="Qassem Al-Hanbali" userId="5022e1e8-c0cb-45b9-b4a2-32fb9233c4d6" providerId="ADAL" clId="{037A3AEA-EC1D-4426-9098-209AE4C3FC94}" dt="2024-01-14T09:25:54.055" v="615"/>
        <pc:sldMasterMkLst>
          <pc:docMk/>
          <pc:sldMasterMk cId="2390653897" sldId="2147483698"/>
        </pc:sldMasterMkLst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3990570091" sldId="2147483699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1421786460" sldId="2147483700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956772922" sldId="2147483701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1846558569" sldId="2147483702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4254915120" sldId="2147483703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977891273" sldId="2147483704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255793991" sldId="2147483705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2662464158" sldId="2147483706"/>
          </pc:sldLayoutMkLst>
        </pc:sldLayoutChg>
        <pc:sldLayoutChg chg="addSp 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1639839594" sldId="2147483707"/>
          </pc:sldLayoutMkLst>
          <pc:spChg chg="add">
            <ac:chgData name="Qassem Al-Hanbali" userId="5022e1e8-c0cb-45b9-b4a2-32fb9233c4d6" providerId="ADAL" clId="{037A3AEA-EC1D-4426-9098-209AE4C3FC94}" dt="2024-01-14T09:25:54.055" v="615"/>
            <ac:spMkLst>
              <pc:docMk/>
              <pc:sldMasterMk cId="2390653897" sldId="2147483698"/>
              <pc:sldLayoutMk cId="1639839594" sldId="2147483707"/>
              <ac:spMk id="3" creationId="{5ED2403B-6626-320F-5AD3-72950D59187B}"/>
            </ac:spMkLst>
          </pc:spChg>
        </pc:sldLayoutChg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2653756373" sldId="2147483714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5:54.055" v="615"/>
          <pc:sldLayoutMkLst>
            <pc:docMk/>
            <pc:sldMasterMk cId="2390653897" sldId="2147483698"/>
            <pc:sldLayoutMk cId="4153319393" sldId="2147483715"/>
          </pc:sldLayoutMkLst>
        </pc:sldLayoutChg>
      </pc:sldMasterChg>
      <pc:sldMasterChg chg="modTransition modSldLayout">
        <pc:chgData name="Qassem Al-Hanbali" userId="5022e1e8-c0cb-45b9-b4a2-32fb9233c4d6" providerId="ADAL" clId="{037A3AEA-EC1D-4426-9098-209AE4C3FC94}" dt="2024-01-14T09:26:03.160" v="616"/>
        <pc:sldMasterMkLst>
          <pc:docMk/>
          <pc:sldMasterMk cId="4171174493" sldId="2147483716"/>
        </pc:sldMasterMkLst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3596924741" sldId="2147483717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1347684843" sldId="2147483718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3463422987" sldId="2147483719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205498351" sldId="2147483720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2182164766" sldId="2147483721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1798169005" sldId="2147483722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3191865810" sldId="2147483723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1463379115" sldId="2147483724"/>
          </pc:sldLayoutMkLst>
        </pc:sldLayoutChg>
        <pc:sldLayoutChg chg="addSp 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3444504993" sldId="2147483725"/>
          </pc:sldLayoutMkLst>
          <pc:spChg chg="add">
            <ac:chgData name="Qassem Al-Hanbali" userId="5022e1e8-c0cb-45b9-b4a2-32fb9233c4d6" providerId="ADAL" clId="{037A3AEA-EC1D-4426-9098-209AE4C3FC94}" dt="2024-01-14T09:26:03.160" v="616"/>
            <ac:spMkLst>
              <pc:docMk/>
              <pc:sldMasterMk cId="4171174493" sldId="2147483716"/>
              <pc:sldLayoutMk cId="3444504993" sldId="2147483725"/>
              <ac:spMk id="2" creationId="{5EF63DE3-27E6-B995-D9EC-315FD143364B}"/>
            </ac:spMkLst>
          </pc:spChg>
        </pc:sldLayoutChg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3558238967" sldId="2147483726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3.160" v="616"/>
          <pc:sldLayoutMkLst>
            <pc:docMk/>
            <pc:sldMasterMk cId="4171174493" sldId="2147483716"/>
            <pc:sldLayoutMk cId="1744103803" sldId="2147483727"/>
          </pc:sldLayoutMkLst>
        </pc:sldLayoutChg>
      </pc:sldMasterChg>
      <pc:sldMasterChg chg="modTransition modSldLayout">
        <pc:chgData name="Qassem Al-Hanbali" userId="5022e1e8-c0cb-45b9-b4a2-32fb9233c4d6" providerId="ADAL" clId="{037A3AEA-EC1D-4426-9098-209AE4C3FC94}" dt="2024-01-14T09:26:04.459" v="617"/>
        <pc:sldMasterMkLst>
          <pc:docMk/>
          <pc:sldMasterMk cId="2455472224" sldId="2147483728"/>
        </pc:sldMasterMkLst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793506760" sldId="2147483729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2340823883" sldId="2147483730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148878098" sldId="2147483731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991175657" sldId="2147483732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1351172570" sldId="2147483733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3356000591" sldId="2147483734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2822495311" sldId="2147483735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3612259223" sldId="2147483736"/>
          </pc:sldLayoutMkLst>
        </pc:sldLayoutChg>
        <pc:sldLayoutChg chg="addSp 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32141069" sldId="2147483737"/>
          </pc:sldLayoutMkLst>
          <pc:spChg chg="add">
            <ac:chgData name="Qassem Al-Hanbali" userId="5022e1e8-c0cb-45b9-b4a2-32fb9233c4d6" providerId="ADAL" clId="{037A3AEA-EC1D-4426-9098-209AE4C3FC94}" dt="2024-01-14T09:26:04.459" v="617"/>
            <ac:spMkLst>
              <pc:docMk/>
              <pc:sldMasterMk cId="2455472224" sldId="2147483728"/>
              <pc:sldLayoutMk cId="32141069" sldId="2147483737"/>
              <ac:spMk id="8" creationId="{E4B8D781-4B66-B2BB-4AB6-41AAB717203A}"/>
            </ac:spMkLst>
          </pc:spChg>
        </pc:sldLayoutChg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1770861898" sldId="2147483743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4.459" v="617"/>
          <pc:sldLayoutMkLst>
            <pc:docMk/>
            <pc:sldMasterMk cId="2455472224" sldId="2147483728"/>
            <pc:sldLayoutMk cId="2642564838" sldId="2147483744"/>
          </pc:sldLayoutMkLst>
        </pc:sldLayoutChg>
      </pc:sldMasterChg>
      <pc:sldMasterChg chg="modTransition modSldLayout">
        <pc:chgData name="Qassem Al-Hanbali" userId="5022e1e8-c0cb-45b9-b4a2-32fb9233c4d6" providerId="ADAL" clId="{037A3AEA-EC1D-4426-9098-209AE4C3FC94}" dt="2024-01-14T09:26:05.820" v="618"/>
        <pc:sldMasterMkLst>
          <pc:docMk/>
          <pc:sldMasterMk cId="689742196" sldId="2147483745"/>
        </pc:sldMasterMkLst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3795003471" sldId="2147483746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2916704528" sldId="2147483747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428715929" sldId="2147483748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284778255" sldId="2147483749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4087675727" sldId="2147483750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918288957" sldId="2147483751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3730585337" sldId="2147483752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2337025410" sldId="2147483753"/>
          </pc:sldLayoutMkLst>
        </pc:sldLayoutChg>
        <pc:sldLayoutChg chg="addSp 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1691472101" sldId="2147483754"/>
          </pc:sldLayoutMkLst>
          <pc:spChg chg="add">
            <ac:chgData name="Qassem Al-Hanbali" userId="5022e1e8-c0cb-45b9-b4a2-32fb9233c4d6" providerId="ADAL" clId="{037A3AEA-EC1D-4426-9098-209AE4C3FC94}" dt="2024-01-14T09:26:05.820" v="618"/>
            <ac:spMkLst>
              <pc:docMk/>
              <pc:sldMasterMk cId="689742196" sldId="2147483745"/>
              <pc:sldLayoutMk cId="1691472101" sldId="2147483754"/>
              <ac:spMk id="8" creationId="{D00A0C0F-A89E-D489-1CA4-78B3109F6B99}"/>
            </ac:spMkLst>
          </pc:spChg>
        </pc:sldLayoutChg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2649649083" sldId="2147483761"/>
          </pc:sldLayoutMkLst>
        </pc:sldLayoutChg>
        <pc:sldLayoutChg chg="modTransition">
          <pc:chgData name="Qassem Al-Hanbali" userId="5022e1e8-c0cb-45b9-b4a2-32fb9233c4d6" providerId="ADAL" clId="{037A3AEA-EC1D-4426-9098-209AE4C3FC94}" dt="2024-01-14T09:26:05.820" v="618"/>
          <pc:sldLayoutMkLst>
            <pc:docMk/>
            <pc:sldMasterMk cId="689742196" sldId="2147483745"/>
            <pc:sldLayoutMk cId="2307454701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https://snap.stanford.edu/data/p2p-Gnutella08.html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CF8BB-EBC7-4B8F-9632-A5A136FBB8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4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2465DD-9819-4ABC-A784-477AFBA19C86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077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784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8123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8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61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0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644A-97F2-4BC4-BBF7-FC141F507563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7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0A0C0F-A89E-D489-1CA4-78B3109F6B99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42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Peer-to-peer </a:t>
            </a:r>
            <a:br>
              <a:rPr lang="en-US" dirty="0"/>
            </a:br>
            <a:r>
              <a:rPr lang="en-US" dirty="0"/>
              <a:t>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Qassem Al-Hanbali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helveticaregular"/>
              </a:rPr>
              <a:t>A peer-to-peer (P2P) network is group of computers, each of which acts as a node for sharing files within the group. Instead of having a central server to act as a shared drive, each computer acts as the server for the files stored upon it.</a:t>
            </a:r>
          </a:p>
          <a:p>
            <a:pPr marL="0" indent="0">
              <a:buNone/>
            </a:pPr>
            <a:endParaRPr lang="en-US" b="0" i="0" dirty="0">
              <a:effectLst/>
              <a:latin typeface="helvetica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4A3CCB-0547-C3FC-8247-22173125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7419"/>
            <a:ext cx="9776604" cy="40079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FF8B00"/>
                </a:solidFill>
                <a:effectLst/>
                <a:latin typeface="Arial" panose="020B0604020202020204" pitchFamily="34" charset="0"/>
              </a:rPr>
              <a:t>Dataset information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 sequence of snapshots of the Gnutella peer-to-peer file sharing network from August 2002. There are total of 9 snapshots of Gnutella network collected in August 2002. Nodes represent hosts in the Gnutella network topology and edges represent connections between the Gnutella hosts.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The dataset consists of </a:t>
            </a:r>
            <a:r>
              <a:rPr lang="en-US" b="0" i="0" dirty="0">
                <a:effectLst/>
                <a:latin typeface="arial" panose="020B0604020202020204" pitchFamily="34" charset="0"/>
              </a:rPr>
              <a:t>6301 nodes and 20777 e</a:t>
            </a:r>
            <a:r>
              <a:rPr lang="en-US" dirty="0">
                <a:latin typeface="arial" panose="020B0604020202020204" pitchFamily="34" charset="0"/>
              </a:rPr>
              <a:t>dges.</a:t>
            </a:r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networkx</a:t>
            </a:r>
            <a:r>
              <a:rPr lang="en-US" dirty="0"/>
              <a:t> for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199" y="1981200"/>
            <a:ext cx="8844951" cy="4480560"/>
          </a:xfrm>
        </p:spPr>
        <p:txBody>
          <a:bodyPr/>
          <a:lstStyle/>
          <a:p>
            <a:r>
              <a:rPr lang="en-US" dirty="0" err="1"/>
              <a:t>NetworkX</a:t>
            </a:r>
            <a:r>
              <a:rPr lang="en-US" dirty="0"/>
              <a:t> is a package for the Python programming language that's used to create, manipulate, and study the structure, dynamics, and functions of complex graph networks.</a:t>
            </a:r>
          </a:p>
          <a:p>
            <a:r>
              <a:rPr lang="en-US" dirty="0"/>
              <a:t>In this project we used </a:t>
            </a:r>
            <a:r>
              <a:rPr lang="en-US" dirty="0" err="1"/>
              <a:t>NetworkX</a:t>
            </a:r>
            <a:r>
              <a:rPr lang="en-US" dirty="0"/>
              <a:t> to do some calculations such as betweenness centrality, degree centrality, closeness centrality, clustering coefficient and more.</a:t>
            </a:r>
          </a:p>
          <a:p>
            <a:r>
              <a:rPr lang="en-US" dirty="0"/>
              <a:t>We also used </a:t>
            </a:r>
            <a:r>
              <a:rPr lang="en-US" dirty="0" err="1"/>
              <a:t>NetworkX</a:t>
            </a:r>
            <a:r>
              <a:rPr lang="en-US" dirty="0"/>
              <a:t> for creating network Graphs.</a:t>
            </a:r>
          </a:p>
        </p:txBody>
      </p: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5237" y="4421764"/>
            <a:ext cx="8206596" cy="2200311"/>
          </a:xfrm>
        </p:spPr>
        <p:txBody>
          <a:bodyPr/>
          <a:lstStyle/>
          <a:p>
            <a:r>
              <a:rPr lang="en-US" dirty="0"/>
              <a:t>For more detailed codes, you can check the </a:t>
            </a:r>
            <a:r>
              <a:rPr lang="en-US" dirty="0" err="1"/>
              <a:t>Jupyter</a:t>
            </a:r>
            <a:r>
              <a:rPr lang="en-US" dirty="0"/>
              <a:t> notebook or the google-</a:t>
            </a:r>
            <a:r>
              <a:rPr lang="en-US" dirty="0" err="1"/>
              <a:t>colab</a:t>
            </a:r>
            <a:r>
              <a:rPr lang="en-US" dirty="0"/>
              <a:t> link: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https://colab.research.google.com/drive/1cZ_UXmjAeiUWVlTi6BkDPIcV9NedhIAN?usp=sharing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CF604E-75A3-568F-AC02-005D65A7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981200"/>
            <a:ext cx="4686706" cy="381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1B237-FD23-2ADB-D4A1-A66251C7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435319"/>
            <a:ext cx="5471634" cy="327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5DBC05-951B-0823-6739-78312EA10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846980"/>
            <a:ext cx="4359018" cy="929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17903-4B15-BDC7-0DBA-9D16C8B73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475" y="1919734"/>
            <a:ext cx="2583404" cy="281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2BD9D1-9631-CB01-109B-072159D81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475" y="2287246"/>
            <a:ext cx="4721525" cy="441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DB53C-777B-20F8-E61E-66C792E9F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475" y="2846980"/>
            <a:ext cx="1832589" cy="31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6327E1-1D45-B4B0-63BA-A87D36287A89}"/>
              </a:ext>
            </a:extLst>
          </p:cNvPr>
          <p:cNvSpPr txBox="1"/>
          <p:nvPr/>
        </p:nvSpPr>
        <p:spPr>
          <a:xfrm>
            <a:off x="1517904" y="2770632"/>
            <a:ext cx="439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240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helveticaregular</vt:lpstr>
      <vt:lpstr>Tw Cen MT</vt:lpstr>
      <vt:lpstr>Circuit</vt:lpstr>
      <vt:lpstr>Peer-to-peer  network analysis</vt:lpstr>
      <vt:lpstr>Peer-to-peer network</vt:lpstr>
      <vt:lpstr>Dataset</vt:lpstr>
      <vt:lpstr>Using networkx for analysis </vt:lpstr>
      <vt:lpstr>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Peer-to-peer network analysis</dc:title>
  <dc:creator>Qassem Al-Hanbali</dc:creator>
  <cp:lastModifiedBy>Qassem Al-Hanbali</cp:lastModifiedBy>
  <cp:revision>1</cp:revision>
  <dcterms:created xsi:type="dcterms:W3CDTF">2024-01-14T08:45:42Z</dcterms:created>
  <dcterms:modified xsi:type="dcterms:W3CDTF">2024-01-14T09:43:06Z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