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85"/>
    <a:srgbClr val="FF6565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4045-C99E-4403-BCCE-8E3B80052509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6DA1-6CE4-4D50-AA6A-5818CB677E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32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4045-C99E-4403-BCCE-8E3B80052509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6DA1-6CE4-4D50-AA6A-5818CB677E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97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4045-C99E-4403-BCCE-8E3B80052509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6DA1-6CE4-4D50-AA6A-5818CB677E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73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4045-C99E-4403-BCCE-8E3B80052509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6DA1-6CE4-4D50-AA6A-5818CB677E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83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4045-C99E-4403-BCCE-8E3B80052509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6DA1-6CE4-4D50-AA6A-5818CB677E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71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4045-C99E-4403-BCCE-8E3B80052509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6DA1-6CE4-4D50-AA6A-5818CB677E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00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4045-C99E-4403-BCCE-8E3B80052509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6DA1-6CE4-4D50-AA6A-5818CB677E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62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4045-C99E-4403-BCCE-8E3B80052509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6DA1-6CE4-4D50-AA6A-5818CB677E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10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4045-C99E-4403-BCCE-8E3B80052509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6DA1-6CE4-4D50-AA6A-5818CB677E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55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4045-C99E-4403-BCCE-8E3B80052509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6DA1-6CE4-4D50-AA6A-5818CB677E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58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4045-C99E-4403-BCCE-8E3B80052509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6DA1-6CE4-4D50-AA6A-5818CB677E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97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F4045-C99E-4403-BCCE-8E3B80052509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16DA1-6CE4-4D50-AA6A-5818CB677E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52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/>
        </p:nvSpPr>
        <p:spPr>
          <a:xfrm>
            <a:off x="4979833" y="509255"/>
            <a:ext cx="1949000" cy="708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>
                <a:solidFill>
                  <a:schemeClr val="tx1"/>
                </a:solidFill>
              </a:rPr>
              <a:t>CSIEBox</a:t>
            </a:r>
            <a:endParaRPr lang="en-US" altLang="zh-TW" sz="2800" dirty="0" smtClean="0">
              <a:solidFill>
                <a:schemeClr val="tx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395992" y="1801971"/>
            <a:ext cx="1339402" cy="70833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>
                <a:solidFill>
                  <a:schemeClr val="tx1"/>
                </a:solidFill>
              </a:rPr>
              <a:t>sdir</a:t>
            </a:r>
            <a:endParaRPr lang="en-US" altLang="zh-TW" sz="2800" dirty="0" smtClean="0">
              <a:solidFill>
                <a:schemeClr val="tx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6853172" y="3306112"/>
            <a:ext cx="1339402" cy="70833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solidFill>
                  <a:schemeClr val="tx1"/>
                </a:solidFill>
              </a:rPr>
              <a:t>Client.cfg</a:t>
            </a:r>
            <a:endParaRPr lang="en-US" altLang="zh-TW" sz="2000" dirty="0" smtClean="0">
              <a:solidFill>
                <a:schemeClr val="tx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8398637" y="1801971"/>
            <a:ext cx="1339402" cy="70833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>
                <a:solidFill>
                  <a:schemeClr val="tx1"/>
                </a:solidFill>
              </a:rPr>
              <a:t>config</a:t>
            </a:r>
            <a:endParaRPr lang="en-US" altLang="zh-TW" sz="2000" dirty="0" smtClean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2017694" y="1801971"/>
            <a:ext cx="1339402" cy="70833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>
                <a:solidFill>
                  <a:schemeClr val="tx1"/>
                </a:solidFill>
              </a:rPr>
              <a:t>cdir</a:t>
            </a:r>
            <a:endParaRPr lang="en-US" altLang="zh-TW" sz="2800" dirty="0" smtClean="0">
              <a:solidFill>
                <a:schemeClr val="tx1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8398637" y="3299666"/>
            <a:ext cx="1339402" cy="70833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solidFill>
                  <a:schemeClr val="tx1"/>
                </a:solidFill>
              </a:rPr>
              <a:t>Server.cfg</a:t>
            </a:r>
            <a:endParaRPr lang="en-US" altLang="zh-TW" sz="2000" dirty="0" smtClean="0">
              <a:solidFill>
                <a:schemeClr val="tx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9987031" y="3299666"/>
            <a:ext cx="1339402" cy="70833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account</a:t>
            </a:r>
          </a:p>
        </p:txBody>
      </p:sp>
      <p:cxnSp>
        <p:nvCxnSpPr>
          <p:cNvPr id="17" name="直線單箭頭接點 16"/>
          <p:cNvCxnSpPr>
            <a:stCxn id="6" idx="2"/>
            <a:endCxn id="7" idx="0"/>
          </p:cNvCxnSpPr>
          <p:nvPr/>
        </p:nvCxnSpPr>
        <p:spPr>
          <a:xfrm flipH="1">
            <a:off x="5065693" y="1217593"/>
            <a:ext cx="888640" cy="58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2"/>
            <a:endCxn id="10" idx="0"/>
          </p:cNvCxnSpPr>
          <p:nvPr/>
        </p:nvCxnSpPr>
        <p:spPr>
          <a:xfrm flipH="1">
            <a:off x="2687395" y="1217593"/>
            <a:ext cx="3266938" cy="58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6" idx="2"/>
            <a:endCxn id="9" idx="0"/>
          </p:cNvCxnSpPr>
          <p:nvPr/>
        </p:nvCxnSpPr>
        <p:spPr>
          <a:xfrm>
            <a:off x="5954333" y="1217593"/>
            <a:ext cx="3114005" cy="58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9" idx="2"/>
            <a:endCxn id="8" idx="0"/>
          </p:cNvCxnSpPr>
          <p:nvPr/>
        </p:nvCxnSpPr>
        <p:spPr>
          <a:xfrm flipH="1">
            <a:off x="7522873" y="2510309"/>
            <a:ext cx="1545465" cy="79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9" idx="2"/>
            <a:endCxn id="11" idx="0"/>
          </p:cNvCxnSpPr>
          <p:nvPr/>
        </p:nvCxnSpPr>
        <p:spPr>
          <a:xfrm>
            <a:off x="9068338" y="2510309"/>
            <a:ext cx="0" cy="78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9" idx="2"/>
          </p:cNvCxnSpPr>
          <p:nvPr/>
        </p:nvCxnSpPr>
        <p:spPr>
          <a:xfrm>
            <a:off x="9068338" y="2510309"/>
            <a:ext cx="1588394" cy="78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圓角矩形 34"/>
          <p:cNvSpPr/>
          <p:nvPr/>
        </p:nvSpPr>
        <p:spPr>
          <a:xfrm>
            <a:off x="4378822" y="4144867"/>
            <a:ext cx="1356572" cy="4802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800" dirty="0" smtClean="0">
              <a:solidFill>
                <a:schemeClr val="tx1"/>
              </a:solidFill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2017694" y="3094687"/>
            <a:ext cx="1356572" cy="4802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800" dirty="0" smtClean="0">
              <a:solidFill>
                <a:schemeClr val="tx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749329" y="4703516"/>
            <a:ext cx="615553" cy="14746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2800" dirty="0" smtClean="0"/>
              <a:t>‧ ‧ ‧ ‧ ‧ ‧ ‧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2388203" y="3591600"/>
            <a:ext cx="615553" cy="14746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2800" dirty="0" smtClean="0"/>
              <a:t>‧ ‧ ‧ ‧ ‧ ‧ ‧</a:t>
            </a:r>
            <a:endParaRPr lang="zh-TW" altLang="en-US" dirty="0"/>
          </a:p>
        </p:txBody>
      </p:sp>
      <p:sp>
        <p:nvSpPr>
          <p:cNvPr id="47" name="圓角矩形 46"/>
          <p:cNvSpPr/>
          <p:nvPr/>
        </p:nvSpPr>
        <p:spPr>
          <a:xfrm>
            <a:off x="4299937" y="3026005"/>
            <a:ext cx="1514339" cy="560213"/>
          </a:xfrm>
          <a:prstGeom prst="roundRect">
            <a:avLst/>
          </a:prstGeom>
          <a:solidFill>
            <a:srgbClr val="FF85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49" name="直線單箭頭接點 48"/>
          <p:cNvCxnSpPr>
            <a:stCxn id="7" idx="2"/>
            <a:endCxn id="47" idx="0"/>
          </p:cNvCxnSpPr>
          <p:nvPr/>
        </p:nvCxnSpPr>
        <p:spPr>
          <a:xfrm flipH="1">
            <a:off x="5057107" y="2510309"/>
            <a:ext cx="8586" cy="51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47" idx="2"/>
            <a:endCxn id="35" idx="0"/>
          </p:cNvCxnSpPr>
          <p:nvPr/>
        </p:nvCxnSpPr>
        <p:spPr>
          <a:xfrm>
            <a:off x="5057107" y="3586218"/>
            <a:ext cx="1" cy="55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10" idx="2"/>
            <a:endCxn id="41" idx="0"/>
          </p:cNvCxnSpPr>
          <p:nvPr/>
        </p:nvCxnSpPr>
        <p:spPr>
          <a:xfrm>
            <a:off x="2687395" y="2510309"/>
            <a:ext cx="8585" cy="58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198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</Words>
  <Application>Microsoft Office PowerPoint</Application>
  <PresentationFormat>寬螢幕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</cp:revision>
  <dcterms:created xsi:type="dcterms:W3CDTF">2015-09-20T10:18:07Z</dcterms:created>
  <dcterms:modified xsi:type="dcterms:W3CDTF">2015-09-20T10:26:29Z</dcterms:modified>
</cp:coreProperties>
</file>