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72" r:id="rId3"/>
    <p:sldId id="273" r:id="rId4"/>
    <p:sldId id="259" r:id="rId5"/>
    <p:sldId id="260" r:id="rId6"/>
    <p:sldId id="270" r:id="rId7"/>
    <p:sldId id="271" r:id="rId8"/>
    <p:sldId id="274" r:id="rId9"/>
    <p:sldId id="275" r:id="rId10"/>
    <p:sldId id="276" r:id="rId11"/>
    <p:sldId id="277" r:id="rId12"/>
    <p:sldId id="268" r:id="rId13"/>
    <p:sldId id="27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4" autoAdjust="0"/>
  </p:normalViewPr>
  <p:slideViewPr>
    <p:cSldViewPr snapToGrid="0">
      <p:cViewPr>
        <p:scale>
          <a:sx n="150" d="100"/>
          <a:sy n="150" d="100"/>
        </p:scale>
        <p:origin x="47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329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5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5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7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30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6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Programming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Daemonize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Make </a:t>
            </a:r>
            <a:r>
              <a:rPr lang="en-US" altLang="zh-TW" dirty="0" err="1"/>
              <a:t>csiebox_server</a:t>
            </a:r>
            <a:r>
              <a:rPr lang="en-US" altLang="zh-TW" dirty="0"/>
              <a:t> daemon</a:t>
            </a:r>
            <a:r>
              <a:rPr lang="en-US" altLang="zh-TW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There will be a </a:t>
            </a:r>
            <a:r>
              <a:rPr lang="en-US" altLang="zh-TW" dirty="0" err="1" smtClean="0"/>
              <a:t>pidfile</a:t>
            </a:r>
            <a:r>
              <a:rPr lang="en-US" altLang="zh-TW" dirty="0" smtClean="0"/>
              <a:t> which contain </a:t>
            </a:r>
            <a:r>
              <a:rPr lang="en-US" altLang="zh-TW" dirty="0" err="1"/>
              <a:t>pid</a:t>
            </a:r>
            <a:r>
              <a:rPr lang="en-US" altLang="zh-TW" dirty="0"/>
              <a:t> of current running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56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Pidfile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Use for sending signal to process (stop/monitoring)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Put in </a:t>
            </a:r>
            <a:r>
              <a:rPr lang="en-US" altLang="zh-TW" dirty="0" err="1"/>
              <a:t>run_path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Name: “</a:t>
            </a:r>
            <a:r>
              <a:rPr lang="en-US" altLang="zh-TW" dirty="0" err="1"/>
              <a:t>csiebox_server.pid</a:t>
            </a:r>
            <a:r>
              <a:rPr lang="en-US" altLang="zh-TW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Pid</a:t>
            </a:r>
            <a:r>
              <a:rPr lang="en-US" altLang="zh-TW" dirty="0" smtClean="0"/>
              <a:t> </a:t>
            </a:r>
            <a:r>
              <a:rPr lang="en-US" altLang="zh-TW" dirty="0"/>
              <a:t>will change during </a:t>
            </a:r>
            <a:r>
              <a:rPr lang="en-US" altLang="zh-TW" dirty="0" err="1" smtClean="0"/>
              <a:t>daemonization</a:t>
            </a:r>
            <a:r>
              <a:rPr lang="en-US" altLang="zh-TW" dirty="0" smtClean="0"/>
              <a:t>, and you </a:t>
            </a:r>
            <a:r>
              <a:rPr lang="en-US" altLang="zh-TW" dirty="0"/>
              <a:t>should maintain </a:t>
            </a:r>
            <a:r>
              <a:rPr lang="en-US" altLang="zh-TW" dirty="0" smtClean="0"/>
              <a:t>this.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99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TODOs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Enable -d argument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./csiebox_server [config] [-d]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Daemonize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Update pidfile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Notice: Create FIFO after daemonize, because of pid change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TODOs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Enable -d argument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./</a:t>
            </a:r>
            <a:r>
              <a:rPr lang="en-US" altLang="zh-TW" dirty="0" err="1"/>
              <a:t>csiebox_server</a:t>
            </a:r>
            <a:r>
              <a:rPr lang="en-US" altLang="zh-TW" dirty="0"/>
              <a:t> [</a:t>
            </a:r>
            <a:r>
              <a:rPr lang="en-US" altLang="zh-TW" dirty="0" err="1"/>
              <a:t>config</a:t>
            </a:r>
            <a:r>
              <a:rPr lang="en-US" altLang="zh-TW" dirty="0"/>
              <a:t>] [-d]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Daemonize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Update </a:t>
            </a:r>
            <a:r>
              <a:rPr lang="en-US" altLang="zh-TW" dirty="0" err="1" smtClean="0"/>
              <a:t>pidfile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Use script to test start/stop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Notice: Create FIFO after </a:t>
            </a:r>
            <a:r>
              <a:rPr lang="en-US" altLang="zh-TW" dirty="0" err="1"/>
              <a:t>daemonize</a:t>
            </a:r>
            <a:r>
              <a:rPr lang="en-US" altLang="zh-TW" dirty="0"/>
              <a:t>, because of </a:t>
            </a:r>
            <a:r>
              <a:rPr lang="en-US" altLang="zh-TW" dirty="0" err="1"/>
              <a:t>pid</a:t>
            </a:r>
            <a:r>
              <a:rPr lang="en-US" altLang="zh-TW" dirty="0"/>
              <a:t> change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212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Structure</a:t>
            </a:r>
            <a:endParaRPr lang="en" dirty="0"/>
          </a:p>
        </p:txBody>
      </p:sp>
      <p:pic>
        <p:nvPicPr>
          <p:cNvPr id="6146" name="Picture 2" descr="daemoniz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471613"/>
            <a:ext cx="6848475" cy="34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TODOs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Monitor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Daemonize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2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Monitor System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TA provide a web-based monitor system. You should use SIGNAL and FIFO to communicate with it.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3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 System</a:t>
            </a:r>
          </a:p>
        </p:txBody>
      </p:sp>
      <p:pic>
        <p:nvPicPr>
          <p:cNvPr id="1026" name="Picture 2" descr="we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854013"/>
            <a:ext cx="8150223" cy="19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Monitor System</a:t>
            </a:r>
          </a:p>
        </p:txBody>
      </p:sp>
      <p:pic>
        <p:nvPicPr>
          <p:cNvPr id="2050" name="Picture 2" descr="we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48" y="1538288"/>
            <a:ext cx="6697926" cy="30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monitor system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$ bash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$ cd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nodejs</a:t>
            </a:r>
            <a:r>
              <a:rPr lang="en-US" altLang="zh-TW" dirty="0"/>
              <a:t> app.js </a:t>
            </a:r>
            <a:r>
              <a:rPr lang="en-US" altLang="zh-TW" sz="2000" dirty="0" smtClean="0"/>
              <a:t>(since </a:t>
            </a:r>
            <a:r>
              <a:rPr lang="en-US" altLang="zh-TW" sz="2000" dirty="0" err="1"/>
              <a:t>nodejs</a:t>
            </a:r>
            <a:r>
              <a:rPr lang="en-US" altLang="zh-TW" sz="2000" dirty="0"/>
              <a:t> has been installed on linux1~20 workstation, you can run directly</a:t>
            </a:r>
            <a:r>
              <a:rPr lang="en-US" altLang="zh-TW" sz="2000" dirty="0" smtClean="0"/>
              <a:t>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open </a:t>
            </a:r>
            <a:r>
              <a:rPr lang="en-US" altLang="zh-TW" dirty="0"/>
              <a:t>browser: http</a:t>
            </a:r>
            <a:r>
              <a:rPr lang="en-US" altLang="zh-TW" dirty="0" smtClean="0"/>
              <a:t>://linux1~20.csie.ntu.edu.tw:[PORT]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6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1" y="1470119"/>
            <a:ext cx="5873750" cy="35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11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TODOs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Add </a:t>
            </a:r>
            <a:r>
              <a:rPr lang="en-US" altLang="zh-TW" dirty="0" err="1" smtClean="0"/>
              <a:t>run_path</a:t>
            </a:r>
            <a:r>
              <a:rPr lang="en-US" altLang="zh-TW" dirty="0" smtClean="0"/>
              <a:t>=/</a:t>
            </a:r>
            <a:r>
              <a:rPr lang="en-US" altLang="zh-TW" dirty="0" err="1"/>
              <a:t>nfs</a:t>
            </a:r>
            <a:r>
              <a:rPr lang="en-US" altLang="zh-TW" dirty="0"/>
              <a:t>/..../</a:t>
            </a:r>
            <a:r>
              <a:rPr lang="en-US" altLang="zh-TW" dirty="0" smtClean="0"/>
              <a:t>b039XXXXXX /SP15MP5/run in </a:t>
            </a:r>
            <a:r>
              <a:rPr lang="en-US" altLang="zh-TW" dirty="0"/>
              <a:t>server 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Create FIFO after server start, put in </a:t>
            </a:r>
            <a:r>
              <a:rPr lang="en-US" altLang="zh-TW" dirty="0" err="1"/>
              <a:t>run_path</a:t>
            </a:r>
            <a:r>
              <a:rPr lang="en-US" altLang="zh-TW" dirty="0"/>
              <a:t> with name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fifo</a:t>
            </a:r>
            <a:r>
              <a:rPr lang="en-US" altLang="zh-TW" dirty="0" smtClean="0"/>
              <a:t>.[</a:t>
            </a:r>
            <a:r>
              <a:rPr lang="en-US" altLang="zh-TW" dirty="0" err="1"/>
              <a:t>pid</a:t>
            </a:r>
            <a:r>
              <a:rPr lang="en-US" altLang="zh-TW" dirty="0"/>
              <a:t>]”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Handle “SIGUSR1” to write thread </a:t>
            </a:r>
            <a:r>
              <a:rPr lang="en-US" altLang="zh-TW" dirty="0" err="1"/>
              <a:t>num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Handle “SIGINT” &amp; “SIGTERM” to clean FIFO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9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Endian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Byte orders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web system will accept Big-endian.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Before writing data, use </a:t>
            </a:r>
            <a:r>
              <a:rPr lang="en-US" altLang="zh-TW" dirty="0" err="1">
                <a:solidFill>
                  <a:srgbClr val="0070C0"/>
                </a:solidFill>
              </a:rPr>
              <a:t>htonl</a:t>
            </a:r>
            <a:r>
              <a:rPr lang="en-US" altLang="zh-TW" dirty="0"/>
              <a:t> to convert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Moreover, please write exactly 4 bytes integer by using </a:t>
            </a:r>
            <a:r>
              <a:rPr lang="en-US" altLang="zh-TW" dirty="0">
                <a:solidFill>
                  <a:srgbClr val="0070C0"/>
                </a:solidFill>
              </a:rPr>
              <a:t>uint32_t</a:t>
            </a:r>
            <a:r>
              <a:rPr lang="en-US" altLang="zh-TW" dirty="0"/>
              <a:t> instead of </a:t>
            </a:r>
            <a:r>
              <a:rPr lang="en-US" altLang="zh-TW" dirty="0" err="1"/>
              <a:t>int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7526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256</Words>
  <Application>Microsoft Office PowerPoint</Application>
  <PresentationFormat>如螢幕大小 (16:9)</PresentationFormat>
  <Paragraphs>47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Arial</vt:lpstr>
      <vt:lpstr>modern</vt:lpstr>
      <vt:lpstr>System Programming</vt:lpstr>
      <vt:lpstr>TODOs</vt:lpstr>
      <vt:lpstr>Monitor System</vt:lpstr>
      <vt:lpstr>Monitor System</vt:lpstr>
      <vt:lpstr>Monitor System</vt:lpstr>
      <vt:lpstr>Run monitor system</vt:lpstr>
      <vt:lpstr>Architecture</vt:lpstr>
      <vt:lpstr>TODOs</vt:lpstr>
      <vt:lpstr>Endian</vt:lpstr>
      <vt:lpstr>Daemonize</vt:lpstr>
      <vt:lpstr>Pidfile</vt:lpstr>
      <vt:lpstr>TODOs</vt:lpstr>
      <vt:lpstr>TODOs</vt:lpstr>
      <vt:lpstr>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cp:lastModifiedBy>User</cp:lastModifiedBy>
  <cp:revision>8</cp:revision>
  <dcterms:modified xsi:type="dcterms:W3CDTF">2015-12-22T17:00:55Z</dcterms:modified>
</cp:coreProperties>
</file>