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88" r:id="rId6"/>
    <p:sldId id="289" r:id="rId7"/>
    <p:sldId id="290" r:id="rId8"/>
    <p:sldId id="259" r:id="rId9"/>
    <p:sldId id="260" r:id="rId10"/>
    <p:sldId id="261" r:id="rId11"/>
    <p:sldId id="258" r:id="rId12"/>
    <p:sldId id="271" r:id="rId13"/>
    <p:sldId id="270" r:id="rId14"/>
    <p:sldId id="268" r:id="rId15"/>
    <p:sldId id="269" r:id="rId16"/>
    <p:sldId id="273" r:id="rId17"/>
    <p:sldId id="274" r:id="rId18"/>
    <p:sldId id="278" r:id="rId19"/>
    <p:sldId id="262" r:id="rId20"/>
    <p:sldId id="265" r:id="rId21"/>
    <p:sldId id="263" r:id="rId22"/>
    <p:sldId id="264" r:id="rId23"/>
    <p:sldId id="266" r:id="rId24"/>
    <p:sldId id="26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5"/>
    <p:restoredTop sz="94624"/>
  </p:normalViewPr>
  <p:slideViewPr>
    <p:cSldViewPr snapToGrid="0" snapToObjects="1">
      <p:cViewPr varScale="1">
        <p:scale>
          <a:sx n="110" d="100"/>
          <a:sy n="110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75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1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0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12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59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12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38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6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40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F65E-025F-5647-BD7B-E39D2B48CA3E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C65E-D2B4-564C-AC30-2E49852F5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9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F%AB%E9%80%9F%E6%8E%92%E5%BA%8F" TargetMode="External"/><Relationship Id="rId4" Type="http://schemas.openxmlformats.org/officeDocument/2006/relationships/hyperlink" Target="https://zh.wikipedia.org/wiki/%E5%A0%86%E6%8E%92%E5%BA%8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%E6%9E%81%E5%9D%90%E6%A0%87%E7%B3%BB#%E7%82%B9%E7%9A%84%E8%A1%A8%E7%A4%B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9525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基础数据结构及基础图论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2619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秦</a:t>
            </a:r>
            <a:r>
              <a:rPr kumimoji="1" lang="zh-CN" altLang="en-US" sz="3600" dirty="0" smtClean="0"/>
              <a:t>宏</a:t>
            </a:r>
            <a:r>
              <a:rPr kumimoji="1" lang="zh-CN" altLang="en-US" sz="3600" dirty="0" smtClean="0"/>
              <a:t>博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261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本题至少存在三种解法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multiset 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线段树 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单调栈</a:t>
            </a:r>
            <a:r>
              <a:rPr kumimoji="1" lang="en-US" altLang="zh-CN" dirty="0" smtClean="0"/>
              <a:t>  O(n)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0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单调队列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是一种特殊的双端队列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deque</a:t>
            </a:r>
            <a:r>
              <a:rPr kumimoji="1" lang="en-US" altLang="zh-CN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双端队列是一种特殊的队列，比较方便的功能是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dirty="0" smtClean="0"/>
              <a:t>从队首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队尾删除元素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pop_back</a:t>
            </a:r>
            <a:r>
              <a:rPr kumimoji="1" lang="en-US" altLang="zh-CN" dirty="0" smtClean="0"/>
              <a:t>()   </a:t>
            </a:r>
            <a:r>
              <a:rPr kumimoji="1" lang="en-US" altLang="zh-CN" dirty="0" err="1" smtClean="0"/>
              <a:t>pop_front</a:t>
            </a:r>
            <a:r>
              <a:rPr kumimoji="1" lang="en-US" altLang="zh-CN" dirty="0" smtClean="0"/>
              <a:t>() 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dirty="0" smtClean="0"/>
              <a:t>向队首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队尾插入元素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push_back</a:t>
            </a:r>
            <a:r>
              <a:rPr kumimoji="1" lang="en-US" altLang="zh-CN" dirty="0" smtClean="0"/>
              <a:t>()  </a:t>
            </a:r>
            <a:r>
              <a:rPr kumimoji="1" lang="en-US" altLang="zh-CN" dirty="0" err="1" smtClean="0"/>
              <a:t>push_front</a:t>
            </a:r>
            <a:r>
              <a:rPr kumimoji="1" lang="en-US" altLang="zh-CN" dirty="0" smtClean="0"/>
              <a:t>() 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dirty="0" smtClean="0"/>
              <a:t>查询线性表中的任意一个元素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dirty="0" smtClean="0"/>
              <a:t>插入：</a:t>
            </a:r>
            <a:r>
              <a:rPr lang="zh-CN" altLang="zh-CN" dirty="0"/>
              <a:t>若新元素从队尾插入后会破坏单调性，则删除队尾元素，直到插入后不再破坏单调性为止，再将其插入单调队列。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dirty="0" smtClean="0"/>
              <a:t>维护：若目前队首元素不满足规定的性质，那么出队，直到队中元素全都符合规定。</a:t>
            </a:r>
            <a:endParaRPr kumimoji="1" lang="en-US" altLang="zh-CN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dirty="0" smtClean="0"/>
              <a:t>获取最优值：取队首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队尾元素。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8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 2823  Sliding Window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题目描述：给出一个包含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个数字的序列。初始时在序列最左边有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一个长度为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的窗口，每次该窗口向右移动一个单位。对于每个状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态，求窗口中的最大值以及最小值。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数据约定：</a:t>
            </a:r>
            <a:r>
              <a:rPr kumimoji="1" lang="en-US" altLang="zh-CN" dirty="0" smtClean="0"/>
              <a:t>n &lt;= 1e6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0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 3530  </a:t>
            </a:r>
            <a:r>
              <a:rPr kumimoji="1" lang="en-US" altLang="zh-CN" dirty="0" smtClean="0"/>
              <a:t>Subsequence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多校训练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题目描述：给出一个包含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个数字的序列，给出两个数字</a:t>
            </a:r>
            <a:r>
              <a:rPr kumimoji="1" lang="en-US" altLang="zh-CN" dirty="0" smtClean="0"/>
              <a:t>k, m</a:t>
            </a:r>
            <a:r>
              <a:rPr kumimoji="1" lang="zh-CN" altLang="en-US" dirty="0" smtClean="0"/>
              <a:t>，定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义一种合法区间：这个区间的最大值与最小值的差不小于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，不大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于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。寻找最长的合法区间。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数据约定：</a:t>
            </a:r>
            <a:r>
              <a:rPr kumimoji="1" lang="en-US" altLang="zh-CN" dirty="0" smtClean="0"/>
              <a:t>1 &lt;= n &lt;= 1e5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搞清楚状态之间的转移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如果在规定范围之内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 &lt; k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 &gt; 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1113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Wall(</a:t>
            </a:r>
            <a:r>
              <a:rPr kumimoji="1" lang="zh-CN" altLang="en-US" dirty="0" smtClean="0"/>
              <a:t>求凸包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题目描述：给出一个多边形，要求在其外围圈一篱笆，篱笆距离多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边形的点与边的距离不可以超过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。求最少需要的篱笆周长。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80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4423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Graham  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9986"/>
            <a:ext cx="10515600" cy="5000262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第一步：找到最下边的点，如果有多个点纵坐标相同的点都在最下方，则选取最左边的。在右图中这个点是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。这一步只需要扫描一遍所有的点即可，时间复杂度为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O(n)</a:t>
            </a: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第二步：将所有的点按照相对于第一步中的得到的点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极角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大小进行排序。注意这一步并不需要真的通过计算反三角函数来获取与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x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轴夹角的大小。可以直接使用该点与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点连线的斜率，或者由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点到该点向量的与沿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x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轴单位向量的点积来减少计算量。可以使用诸如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  <a:hlinkClick r:id="rId3"/>
              </a:rPr>
              <a:t>快速排序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  <a:hlinkClick r:id="rId4"/>
              </a:rPr>
              <a:t>堆排序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之类的算法进行排序，时间复杂度为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O(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nlogn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第三步：维护一个栈，以保存当前的凸包。按第二步中排序得到的结果，依次将点加入到栈中，如果正在考虑的点与栈顶的两个点不是“向左转”的，就表明当前栈顶的点并不在凸包上，而我们需要将其弹出栈，重复这一个过程直到正在考虑的点与栈顶的两个点是“向左转”的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7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最后加上圆周长的推导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每个</a:t>
            </a:r>
            <a:r>
              <a:rPr lang="zh-CN" altLang="en-US" dirty="0"/>
              <a:t>圆角是以凸包对应的顶点为圆心，给定的</a:t>
            </a:r>
            <a:r>
              <a:rPr lang="en-US" altLang="zh-CN" dirty="0"/>
              <a:t>L</a:t>
            </a:r>
            <a:r>
              <a:rPr lang="zh-CN" altLang="en-US" dirty="0"/>
              <a:t>为半径，与相邻</a:t>
            </a:r>
            <a:r>
              <a:rPr lang="zh-CN" altLang="en-US" dirty="0" smtClean="0"/>
              <a:t>两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条</a:t>
            </a:r>
            <a:r>
              <a:rPr lang="zh-CN" altLang="en-US" dirty="0"/>
              <a:t>边的切点之间的一段圆弧。每个圆弧的两条半径夹角与对应的</a:t>
            </a:r>
            <a:r>
              <a:rPr lang="zh-CN" altLang="en-US" dirty="0" smtClean="0"/>
              <a:t>凸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包</a:t>
            </a:r>
            <a:r>
              <a:rPr lang="zh-CN" altLang="en-US" dirty="0"/>
              <a:t>的内角互补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假设</a:t>
            </a:r>
            <a:r>
              <a:rPr lang="zh-CN" altLang="en-US" dirty="0"/>
              <a:t>凸包有</a:t>
            </a:r>
            <a:r>
              <a:rPr lang="en-US" altLang="zh-CN" dirty="0"/>
              <a:t>n</a:t>
            </a:r>
            <a:r>
              <a:rPr lang="zh-CN" altLang="en-US" dirty="0"/>
              <a:t>条边，则所有圆弧角之和为</a:t>
            </a:r>
            <a:r>
              <a:rPr lang="en-US" altLang="zh-CN" dirty="0"/>
              <a:t>180°*n-180</a:t>
            </a:r>
            <a:r>
              <a:rPr lang="en-US" altLang="zh-CN" dirty="0" smtClean="0"/>
              <a:t>°*</a:t>
            </a:r>
            <a:r>
              <a:rPr lang="en-US" altLang="zh-CN" dirty="0"/>
              <a:t>(</a:t>
            </a:r>
            <a:r>
              <a:rPr lang="en-US" altLang="zh-CN" dirty="0" smtClean="0"/>
              <a:t>n-2</a:t>
            </a:r>
            <a:r>
              <a:rPr lang="en-US" altLang="zh-CN" dirty="0"/>
              <a:t>)</a:t>
            </a:r>
            <a:r>
              <a:rPr lang="en-US" altLang="zh-CN" dirty="0" smtClean="0"/>
              <a:t>=360</a:t>
            </a:r>
            <a:r>
              <a:rPr lang="en-US" altLang="zh-CN" dirty="0"/>
              <a:t>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9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5033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14</a:t>
            </a:r>
            <a:r>
              <a:rPr kumimoji="1" lang="zh-CN" altLang="en-US" dirty="0" smtClean="0"/>
              <a:t>年北京网络赛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题目描述：在一维数轴上存在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个城市，给出它们的坐标以及高度。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接着给出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组查询，每组查询给出一个人的坐标，保证该坐标上不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存在城市。对每组查询，给出这个人可以看到的天空的最大角度。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数据约定：</a:t>
            </a:r>
            <a:r>
              <a:rPr kumimoji="1" lang="en-US" altLang="zh-CN" dirty="0" smtClean="0"/>
              <a:t> n, q &lt;=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40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dirty="0" smtClean="0"/>
              <a:t>Gym101291B</a:t>
            </a:r>
            <a:r>
              <a:rPr lang="zh-CN" altLang="en-US" dirty="0" smtClean="0"/>
              <a:t>  </a:t>
            </a:r>
            <a:r>
              <a:rPr lang="en-US" altLang="zh-CN" dirty="0" smtClean="0"/>
              <a:t>Barbell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题目描述：给出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个杠铃，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块哑铃，求可以组合出多少种不同的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平衡方案。  数据约定： </a:t>
            </a:r>
            <a:r>
              <a:rPr kumimoji="1" lang="en-US" altLang="zh-CN" dirty="0" smtClean="0"/>
              <a:t>n &lt;= 14, m &lt;= 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6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可以发现单调性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如果某建筑物限制了某一个点的视野，那么它也可能限制此点之后点的视野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如果某建筑物没有限制某点的视野，那么它也不可能限制此点之后点的视野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1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很明显的对称，首先解决一边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从左到右，维护最大值？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可是很容易发现这样不对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4" y="2234025"/>
            <a:ext cx="5903026" cy="39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综合上述两种情况来看，有两个问题要解决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舍弃废建筑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更新不会再使用的建筑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9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第一个问题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690688"/>
            <a:ext cx="8900160" cy="3580805"/>
          </a:xfrm>
        </p:spPr>
      </p:pic>
    </p:spTree>
    <p:extLst>
      <p:ext uri="{BB962C8B-B14F-4D97-AF65-F5344CB8AC3E}">
        <p14:creationId xmlns:p14="http://schemas.microsoft.com/office/powerpoint/2010/main" val="21093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1" y="365125"/>
            <a:ext cx="11536638" cy="58629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828" y="3819646"/>
            <a:ext cx="8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 + 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7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并查集  路径压缩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O(n * alpha(n))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5" y="1825625"/>
            <a:ext cx="8691010" cy="4351338"/>
          </a:xfrm>
        </p:spPr>
      </p:pic>
    </p:spTree>
    <p:extLst>
      <p:ext uri="{BB962C8B-B14F-4D97-AF65-F5344CB8AC3E}">
        <p14:creationId xmlns:p14="http://schemas.microsoft.com/office/powerpoint/2010/main" val="2404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 4496 D-city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题目描述：给出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个结点，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条边。初始时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条边全都工作。按照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输入顺序，输出每当删除一条边之后，当前图中联通分量的个数。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5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770"/>
            <a:ext cx="10515600" cy="1331873"/>
          </a:xfrm>
        </p:spPr>
        <p:txBody>
          <a:bodyPr/>
          <a:lstStyle/>
          <a:p>
            <a:r>
              <a:rPr kumimoji="1" lang="zh-CN" altLang="en-US" dirty="0" smtClean="0"/>
              <a:t>洛谷</a:t>
            </a:r>
            <a:r>
              <a:rPr kumimoji="1" lang="en-US" altLang="zh-CN" dirty="0" smtClean="0"/>
              <a:t>P1119</a:t>
            </a:r>
            <a:r>
              <a:rPr kumimoji="1" lang="zh-CN" altLang="en-US" dirty="0" smtClean="0"/>
              <a:t>  灾后重建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980"/>
            <a:ext cx="10515600" cy="50323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题目描述：给出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个结点，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条边，每条边都有一个非负权</a:t>
            </a:r>
            <a:r>
              <a:rPr kumimoji="1" lang="zh-CN" altLang="en-US" dirty="0" smtClean="0"/>
              <a:t>值</a:t>
            </a:r>
            <a:r>
              <a:rPr kumimoji="1" lang="zh-CN" altLang="en-US" dirty="0" smtClean="0"/>
              <a:t>，表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示距离</a:t>
            </a:r>
            <a:r>
              <a:rPr kumimoji="1" lang="zh-CN" altLang="en-US" dirty="0" smtClean="0"/>
              <a:t>。初始</a:t>
            </a:r>
            <a:r>
              <a:rPr kumimoji="1" lang="zh-CN" altLang="en-US" dirty="0" smtClean="0"/>
              <a:t>时每个结点不工作。对于每个结点都有一个参数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表示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时刻及</a:t>
            </a:r>
            <a:r>
              <a:rPr kumimoji="1" lang="zh-CN" altLang="en-US" dirty="0" smtClean="0"/>
              <a:t>以后的时间中，该结点开始工作</a:t>
            </a:r>
            <a:r>
              <a:rPr kumimoji="1" lang="zh-CN" altLang="en-US" dirty="0" smtClean="0"/>
              <a:t>。接着</a:t>
            </a:r>
            <a:r>
              <a:rPr kumimoji="1" lang="zh-CN" altLang="en-US" dirty="0" smtClean="0"/>
              <a:t>给出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组询问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形式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 u, v, t</a:t>
            </a:r>
            <a:r>
              <a:rPr kumimoji="1" lang="zh-CN" altLang="en-US" dirty="0" smtClean="0"/>
              <a:t>，询问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时刻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两结点之间的</a:t>
            </a:r>
            <a:r>
              <a:rPr kumimoji="1" lang="zh-CN" altLang="en-US" dirty="0" smtClean="0"/>
              <a:t>最短路</a:t>
            </a:r>
            <a:r>
              <a:rPr kumimoji="1" lang="zh-CN" altLang="en-US" dirty="0" smtClean="0"/>
              <a:t>。如果两结点</a:t>
            </a:r>
            <a:r>
              <a:rPr kumimoji="1" lang="zh-CN" altLang="en-US" dirty="0" smtClean="0"/>
              <a:t>此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时</a:t>
            </a:r>
            <a:r>
              <a:rPr kumimoji="1" lang="zh-CN" altLang="en-US" dirty="0" smtClean="0"/>
              <a:t>不联通，输出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数据约定：</a:t>
            </a:r>
            <a:r>
              <a:rPr kumimoji="1" lang="en-US" altLang="zh-CN" dirty="0" smtClean="0"/>
              <a:t>n &lt;= 200 ,  m &lt;= n * (n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1) / 2 , q &lt;= 5e4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2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Floyd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假设节点为</a:t>
            </a:r>
            <a:r>
              <a:rPr lang="en-US" altLang="zh-CN" dirty="0"/>
              <a:t>V={1,2,3...,n}</a:t>
            </a:r>
            <a:r>
              <a:rPr lang="zh-CN" altLang="en-US" dirty="0"/>
              <a:t>，首先定义中间节点，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subset</a:t>
            </a:r>
            <a:r>
              <a:rPr lang="en-US" altLang="zh-CN" dirty="0"/>
              <a:t>={1,2,...,k}</a:t>
            </a:r>
            <a:r>
              <a:rPr lang="zh-CN" altLang="en-US" dirty="0"/>
              <a:t>，对于任何一对节点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，只考虑中间节点为</a:t>
            </a:r>
            <a:r>
              <a:rPr lang="en-US" altLang="zh-CN" dirty="0"/>
              <a:t>subset</a:t>
            </a:r>
            <a:r>
              <a:rPr lang="zh-CN" altLang="en-US" dirty="0"/>
              <a:t>的最短</a:t>
            </a:r>
            <a:r>
              <a:rPr lang="zh-CN" altLang="en-US" dirty="0" smtClean="0"/>
              <a:t>路径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/>
              <a:t>subset={1,2,...,k-1}</a:t>
            </a:r>
            <a:r>
              <a:rPr lang="zh-CN" altLang="en-US" dirty="0"/>
              <a:t>，则有以下情况：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）如果</a:t>
            </a:r>
            <a:r>
              <a:rPr lang="en-US" altLang="zh-CN" dirty="0"/>
              <a:t>k</a:t>
            </a:r>
            <a:r>
              <a:rPr lang="zh-CN" altLang="en-US" dirty="0"/>
              <a:t>不位于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的最短路径上，那么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的最短路径在</a:t>
            </a:r>
            <a:r>
              <a:rPr lang="en-US" altLang="zh-CN" dirty="0"/>
              <a:t>subset={1,2,...,k-1}</a:t>
            </a:r>
            <a:r>
              <a:rPr lang="zh-CN" altLang="en-US" dirty="0"/>
              <a:t>的情况不变；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-US" altLang="zh-CN" dirty="0"/>
              <a:t>k</a:t>
            </a:r>
            <a:r>
              <a:rPr lang="zh-CN" altLang="en-US" dirty="0"/>
              <a:t>位于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的最短路径上，那么我们考虑</a:t>
            </a:r>
            <a:r>
              <a:rPr lang="en-US" altLang="zh-CN" dirty="0" err="1"/>
              <a:t>i</a:t>
            </a:r>
            <a:r>
              <a:rPr lang="en-US" altLang="zh-CN" dirty="0"/>
              <a:t>-&gt;k-&gt;j</a:t>
            </a:r>
            <a:r>
              <a:rPr lang="zh-CN" altLang="en-US" dirty="0"/>
              <a:t>的路径，那么</a:t>
            </a:r>
            <a:r>
              <a:rPr lang="en-US" altLang="zh-CN" dirty="0" err="1"/>
              <a:t>i</a:t>
            </a:r>
            <a:r>
              <a:rPr lang="en-US" altLang="zh-CN" dirty="0"/>
              <a:t>-&gt;k</a:t>
            </a:r>
            <a:r>
              <a:rPr lang="zh-CN" altLang="en-US" dirty="0"/>
              <a:t>和</a:t>
            </a:r>
            <a:r>
              <a:rPr lang="en-US" altLang="zh-CN" dirty="0"/>
              <a:t>k-&gt;j</a:t>
            </a:r>
            <a:r>
              <a:rPr lang="zh-CN" altLang="en-US" dirty="0"/>
              <a:t>的最短路径的中间节点都在</a:t>
            </a:r>
            <a:r>
              <a:rPr lang="en-US" altLang="zh-CN" dirty="0"/>
              <a:t>subset={1,2,...,k-1}</a:t>
            </a:r>
            <a:r>
              <a:rPr lang="zh-CN" altLang="en-US" dirty="0"/>
              <a:t>中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3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一些思考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dirty="0" smtClean="0"/>
              <a:t>第一重循环实际上是使用某结点作为中介，更新整个图的最短路。当循环到第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个结点结束之后，目前图中考虑了直接相连，以及使用前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个结点的最短路情况。</a:t>
            </a:r>
            <a:endParaRPr kumimoji="1" lang="en-US" altLang="zh-CN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dirty="0" smtClean="0"/>
              <a:t>本题对每个结点增设一个时间戳，实际上就是规定了某些时刻考虑哪些结点，不可以考虑哪些结点。类比到</a:t>
            </a:r>
            <a:r>
              <a:rPr kumimoji="1" lang="en-US" altLang="zh-CN" dirty="0" smtClean="0"/>
              <a:t>Floyd</a:t>
            </a:r>
            <a:r>
              <a:rPr kumimoji="1" lang="zh-CN" altLang="en-US" dirty="0" smtClean="0"/>
              <a:t>中，也就是规定了第一重循环使用结点的顺序。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6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这里提供两种方案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二进制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三进</a:t>
            </a:r>
            <a:r>
              <a:rPr kumimoji="1" lang="zh-CN" altLang="en-US" dirty="0" smtClean="0"/>
              <a:t>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枚举的方式可以是</a:t>
            </a:r>
            <a:r>
              <a:rPr kumimoji="1" lang="en-US" altLang="zh-CN" dirty="0" err="1" smtClean="0"/>
              <a:t>dfs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58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7545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CF Round #485  Problem 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3107"/>
            <a:ext cx="10515600" cy="487611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题目描述：给出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个城镇，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条边，每个城镇都盛产一种货物，货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物总共有</a:t>
            </a:r>
            <a:r>
              <a:rPr kumimoji="1" lang="en-US" altLang="zh-CN" dirty="0"/>
              <a:t>k</a:t>
            </a:r>
            <a:r>
              <a:rPr kumimoji="1" lang="zh-CN" altLang="en-US" dirty="0" smtClean="0"/>
              <a:t>种。每个城镇可以从其它城镇那里运载货物，花费为两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者之间的最短距离。如果要在某个城镇举办贸易集会，那么该城镇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最少应有</a:t>
            </a:r>
            <a:r>
              <a:rPr kumimoji="1" lang="en-US" altLang="zh-CN" dirty="0"/>
              <a:t>s</a:t>
            </a:r>
            <a:r>
              <a:rPr kumimoji="1" lang="zh-CN" altLang="en-US" dirty="0" smtClean="0"/>
              <a:t>种货物。问：对于每个城镇，如果要在此处举办贸易集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会，最小花费是多少？  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数据约定：</a:t>
            </a:r>
            <a:r>
              <a:rPr kumimoji="1" lang="en-US" altLang="zh-CN" dirty="0" smtClean="0"/>
              <a:t>n  m &lt;= 1e5 </a:t>
            </a:r>
            <a:r>
              <a:rPr kumimoji="1" lang="en-US" altLang="zh-CN" smtClean="0"/>
              <a:t>, s &lt;= k &lt;= min(n, 100)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90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标准程序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对于每一种货物，跑一遍</a:t>
            </a:r>
            <a:r>
              <a:rPr kumimoji="1" lang="en-US" altLang="zh-CN" dirty="0" smtClean="0"/>
              <a:t>BFS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对每个点，存储运输某种货物到该点的最小值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输出时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每个点对</a:t>
            </a:r>
            <a:r>
              <a:rPr kumimoji="1" lang="zh-CN" altLang="en-US" dirty="0" smtClean="0"/>
              <a:t>这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种货物最短距离排序即可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复杂度</a:t>
            </a:r>
            <a:r>
              <a:rPr kumimoji="1" lang="en-US" altLang="zh-CN" dirty="0" smtClean="0"/>
              <a:t>O(k(n + m))</a:t>
            </a:r>
          </a:p>
        </p:txBody>
      </p:sp>
    </p:spTree>
    <p:extLst>
      <p:ext uri="{BB962C8B-B14F-4D97-AF65-F5344CB8AC3E}">
        <p14:creationId xmlns:p14="http://schemas.microsoft.com/office/powerpoint/2010/main" val="856775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6228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题目描述：给出一棵包含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个结点的无根树，要求对每个结点染色。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总共有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种颜色。定义对应第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种颜色的边集</a:t>
            </a:r>
            <a:r>
              <a:rPr kumimoji="1" lang="en-US" altLang="zh-CN" dirty="0" err="1" smtClean="0"/>
              <a:t>Ei</a:t>
            </a:r>
            <a:r>
              <a:rPr kumimoji="1" lang="zh-CN" altLang="en-US" dirty="0" smtClean="0"/>
              <a:t>，是将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种颜色结点连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接起来所需要的边。称某条边是合法的，当且仅当该边存在于每种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颜色的边集中。输出最大可以得到的合法边数量。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404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 1596   </a:t>
            </a:r>
            <a:r>
              <a:rPr lang="en-US" altLang="zh-CN" dirty="0" smtClean="0"/>
              <a:t>find </a:t>
            </a:r>
            <a:r>
              <a:rPr lang="en-US" altLang="zh-CN" dirty="0"/>
              <a:t>the safest road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题目描述：给定一个完全图，每条边给定一个</a:t>
            </a:r>
            <a:r>
              <a:rPr kumimoji="1" lang="en-US" altLang="zh-CN" dirty="0" smtClean="0"/>
              <a:t>[0, 1]</a:t>
            </a:r>
            <a:r>
              <a:rPr kumimoji="1" lang="zh-CN" altLang="en-US" dirty="0" smtClean="0"/>
              <a:t>的权值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一条路径的权值定义为路径上所有边权值的乘积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对于每组询问</a:t>
            </a:r>
            <a:r>
              <a:rPr kumimoji="1" lang="en-US" altLang="zh-CN" dirty="0" smtClean="0"/>
              <a:t>(u, v)</a:t>
            </a:r>
            <a:r>
              <a:rPr kumimoji="1" lang="zh-CN" altLang="en-US" dirty="0" smtClean="0"/>
              <a:t>，求两点之间的最大权值路径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数据约定：</a:t>
            </a:r>
            <a:r>
              <a:rPr kumimoji="1" lang="en-US" altLang="zh-CN" dirty="0" smtClean="0"/>
              <a:t>V, Q &lt;= 1000</a:t>
            </a:r>
          </a:p>
        </p:txBody>
      </p:sp>
    </p:spTree>
    <p:extLst>
      <p:ext uri="{BB962C8B-B14F-4D97-AF65-F5344CB8AC3E}">
        <p14:creationId xmlns:p14="http://schemas.microsoft.com/office/powerpoint/2010/main" val="43230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Uva12166</a:t>
            </a:r>
            <a:r>
              <a:rPr kumimoji="1" lang="zh-CN" altLang="en-US" dirty="0" smtClean="0"/>
              <a:t>  </a:t>
            </a:r>
            <a:r>
              <a:rPr lang="en-US" altLang="zh-CN" dirty="0"/>
              <a:t>Equilibrium Mobile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题目描述：给出一个组合天平，天平的每一端都挂有一个砝码或一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个子天平。初始时天平不是平衡的，允许修改天平上任意位置的砝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码，调整至任意重量。求使得天平平衡需要调整的最少砝码数量。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1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递归的思想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当递归到某一层时，可能遇到哪些情况？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该层的形式为</a:t>
            </a:r>
            <a:r>
              <a:rPr kumimoji="1" lang="en-US" altLang="zh-CN" dirty="0" smtClean="0"/>
              <a:t> [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处理方法：根据中间的分隔符将两边的内容读取出来，分别递归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该层的形式为一个数字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处理方法：其实也就是边界条件。将数字读取出来处理，结束该层的递归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509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稍微讲讲线段树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一种非常灵活的数据结构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应对区间修改，单点修改，区间合并，区间查询问题的利器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以取区间最小值为例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给出一个数列</a:t>
            </a:r>
            <a:r>
              <a:rPr kumimoji="1" lang="en-US" altLang="zh-CN" dirty="0" smtClean="0"/>
              <a:t> 1 4 2 9 8 1 10 19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4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877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数组型线段树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易实现，常数也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，目前的主流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指针型线段树  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因为涉及到指针操作，不安全并且因为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操作，常数大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err="1" smtClean="0"/>
              <a:t>zkw</a:t>
            </a:r>
            <a:r>
              <a:rPr kumimoji="1" lang="zh-CN" altLang="en-US" dirty="0" smtClean="0"/>
              <a:t>线段树。。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根本就不是递归实现的。。跑得飞起。。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但是看不懂为什么是这样。。似乎跟字典树有关。。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6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单调队列、单调栈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为什么需要它们？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回想一下平时为什么会主动挑选出队列和栈来实现自己的算法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因为解决问题需要按照某种特定的顺序来使用这些元素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而单调队列和单调栈的存在是为了优化！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因为在题目中发现了单调性之后，使用它们就可以减小题目的复杂度！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0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宁夏邀请赛</a:t>
            </a:r>
            <a:r>
              <a:rPr kumimoji="1" lang="en-US" altLang="zh-CN" dirty="0" smtClean="0"/>
              <a:t> Problem 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 smtClean="0"/>
                  <a:t>题目描述：给出一个初始为空的栈，有两种操作</a:t>
                </a:r>
                <a:r>
                  <a:rPr kumimoji="1" lang="en-US" altLang="zh-CN" dirty="0" smtClean="0"/>
                  <a:t>PUSH(x), POP()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 smtClean="0"/>
                  <a:t>现在给出</a:t>
                </a:r>
                <a:r>
                  <a:rPr kumimoji="1" lang="en-US" altLang="zh-CN" dirty="0" smtClean="0"/>
                  <a:t>n</a:t>
                </a:r>
                <a:r>
                  <a:rPr kumimoji="1" lang="zh-CN" altLang="en-US" dirty="0" smtClean="0"/>
                  <a:t>个这样的操作，若第</a:t>
                </a:r>
                <a:r>
                  <a:rPr kumimoji="1" lang="en-US" altLang="zh-CN" dirty="0" err="1" smtClean="0"/>
                  <a:t>i</a:t>
                </a:r>
                <a:r>
                  <a:rPr kumimoji="1" lang="zh-CN" altLang="en-US" dirty="0" smtClean="0"/>
                  <a:t>次操作之后栈中的最小值为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 smtClean="0"/>
                  <a:t>求所有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的异或值</a:t>
                </a:r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 smtClean="0"/>
                  <a:t>7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8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5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3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10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8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2068</Words>
  <Application>Microsoft Macintosh PowerPoint</Application>
  <PresentationFormat>宽屏</PresentationFormat>
  <Paragraphs>210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Cambria Math</vt:lpstr>
      <vt:lpstr>DengXian</vt:lpstr>
      <vt:lpstr>DengXian Light</vt:lpstr>
      <vt:lpstr>Mangal</vt:lpstr>
      <vt:lpstr>Microsoft YaHei Light</vt:lpstr>
      <vt:lpstr>Arial</vt:lpstr>
      <vt:lpstr>Office 主题</vt:lpstr>
      <vt:lpstr>基础数据结构及基础图论  </vt:lpstr>
      <vt:lpstr>Gym101291B  Barbell</vt:lpstr>
      <vt:lpstr>这里提供两种方案</vt:lpstr>
      <vt:lpstr>Uva12166  Equilibrium Mobile</vt:lpstr>
      <vt:lpstr>递归的思想</vt:lpstr>
      <vt:lpstr>稍微讲讲线段树</vt:lpstr>
      <vt:lpstr>实现方式</vt:lpstr>
      <vt:lpstr>单调队列、单调栈</vt:lpstr>
      <vt:lpstr>宁夏邀请赛 Problem A</vt:lpstr>
      <vt:lpstr>本题至少存在三种解法</vt:lpstr>
      <vt:lpstr>单调队列</vt:lpstr>
      <vt:lpstr>常用操作</vt:lpstr>
      <vt:lpstr>POJ 2823  Sliding Window</vt:lpstr>
      <vt:lpstr>HDU 3530  Subsequence  多校训练</vt:lpstr>
      <vt:lpstr>搞清楚状态之间的转移</vt:lpstr>
      <vt:lpstr>POJ 1113  Wall(求凸包)</vt:lpstr>
      <vt:lpstr>Graham  算法</vt:lpstr>
      <vt:lpstr>最后加上圆周长的推导</vt:lpstr>
      <vt:lpstr>HDU 5033  14年北京网络赛</vt:lpstr>
      <vt:lpstr>PowerPoint 演示文稿</vt:lpstr>
      <vt:lpstr>PowerPoint 演示文稿</vt:lpstr>
      <vt:lpstr>PowerPoint 演示文稿</vt:lpstr>
      <vt:lpstr>第一个问题</vt:lpstr>
      <vt:lpstr>PowerPoint 演示文稿</vt:lpstr>
      <vt:lpstr>并查集  路径压缩  O(n * alpha(n))</vt:lpstr>
      <vt:lpstr>HDU 4496 D-city</vt:lpstr>
      <vt:lpstr>洛谷P1119  灾后重建</vt:lpstr>
      <vt:lpstr>Floyd算法</vt:lpstr>
      <vt:lpstr>一些思考</vt:lpstr>
      <vt:lpstr>CF Round #485  Problem D</vt:lpstr>
      <vt:lpstr>标准程序</vt:lpstr>
      <vt:lpstr>HDU 6228  Tree</vt:lpstr>
      <vt:lpstr>HDU 1596   find the safest road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基础数据结构及基础图论  </dc:title>
  <dc:creator>694895876@qq.com</dc:creator>
  <cp:lastModifiedBy>694895876@qq.com</cp:lastModifiedBy>
  <cp:revision>31</cp:revision>
  <cp:lastPrinted>2018-06-23T02:47:17Z</cp:lastPrinted>
  <dcterms:created xsi:type="dcterms:W3CDTF">2018-06-12T14:02:09Z</dcterms:created>
  <dcterms:modified xsi:type="dcterms:W3CDTF">2018-06-23T02:47:18Z</dcterms:modified>
</cp:coreProperties>
</file>