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327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46166-66DE-5247-9DBF-F6208CD276A4}" type="datetimeFigureOut">
              <a:t>2022/12/11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1F62A-1E0F-014A-BE6B-2696F475EF74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97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2650B-4159-F0A4-4834-C710465A2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3200"/>
            <a:ext cx="8676000" cy="2387600"/>
          </a:xfrm>
        </p:spPr>
        <p:txBody>
          <a:bodyPr anchor="b">
            <a:normAutofit/>
          </a:bodyPr>
          <a:lstStyle>
            <a:lvl1pPr algn="r">
              <a:defRPr sz="5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6FE0B-1D21-70B2-72F8-93C420BB8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3600"/>
            <a:ext cx="8676000" cy="936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64179-6BE8-FB16-663A-DCDC4205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F61A-037A-4448-90E1-7E023494B131}" type="datetime1"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7DBFA-53DF-71CC-9E23-8877021D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18th International Conference on Artificial Intelligence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1F9D0-DF33-CB91-B848-D668E7D9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094E-59FB-124A-8F04-8A25D233F3B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27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ACDC2-DC9D-859C-C75A-E2279588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D408D-F78A-00F5-72FC-6DA3D43B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C6DEB-5C6F-EE05-B176-7F5D8052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F3B1-A3FB-A345-99E5-63E9E42DE470}" type="datetime1"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6656C-F8BF-BB31-6BFE-EB74A182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18th International Conference on Artificial Intelligence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DF9A0-1712-E0A0-53EC-BC06F48C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094E-59FB-124A-8F04-8A25D233F3BE}" type="slidenum">
              <a:t>‹#›</a:t>
            </a:fld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078CC91-D6EB-9D17-CF14-9FAA4954894A}"/>
              </a:ext>
            </a:extLst>
          </p:cNvPr>
          <p:cNvCxnSpPr/>
          <p:nvPr userDrawn="1"/>
        </p:nvCxnSpPr>
        <p:spPr>
          <a:xfrm>
            <a:off x="838800" y="1260000"/>
            <a:ext cx="936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5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5B55F-67F3-3CE4-3785-99DAD1A8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9367200" cy="2852737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A8C27-6838-6022-2387-2CAF1768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672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0052B-D8FA-AF29-3EE6-CFBD9C74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511D-9592-8040-9ADC-B1F0E17C36BC}" type="datetime1"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5EBDF-6996-0E9C-0DBF-99C837D0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18th International Conference on Artificial Intelligence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31A47-2588-2863-CDF4-06B2AE8F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094E-59FB-124A-8F04-8A25D233F3B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7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B628D-42A7-4DE1-2A6E-C906912A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1A10AA-9464-9266-2EF3-712508F1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B7B7-4CF0-1C46-8F47-E109814EDD2A}" type="datetime1">
              <a:t>2022/12/11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79199A-FDCE-356E-DCB0-0E9A21EA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18th International Conference on Artificial Intelligence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671DB9-4089-615E-6FB7-3FAE1EF9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094E-59FB-124A-8F04-8A25D233F3BE}" type="slidenum">
              <a:t>‹#›</a:t>
            </a:fld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5C54D67-4B7F-7B98-A902-798449E39429}"/>
              </a:ext>
            </a:extLst>
          </p:cNvPr>
          <p:cNvCxnSpPr/>
          <p:nvPr userDrawn="1"/>
        </p:nvCxnSpPr>
        <p:spPr>
          <a:xfrm>
            <a:off x="838800" y="1260000"/>
            <a:ext cx="936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80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898438-5CF8-D05D-C9A7-F74AE37C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632A-432E-D94E-994E-8438C88D2CCA}" type="datetime1">
              <a:t>2022/12/11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A2B5BB-772E-1002-04C1-AD606ABD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18th International Conference on Artificial Intelligence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E51ED7-B546-A0D6-5319-96F849B4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094E-59FB-124A-8F04-8A25D233F3B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595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02F0C8-0B3A-AC26-32AB-25682F39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D4196E-B5E1-0373-951B-60FA10331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400"/>
            <a:ext cx="9360000" cy="477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79CB2-B7DB-8257-C434-AD2BC4175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7118-27AA-CF44-9903-670A82504986}" type="datetime1"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0FF6A-A881-AD4C-1ABC-659E6DF46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zh-CN"/>
              <a:t>18th International Conference on Artificial Intelligence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5FEE5-CF94-300E-9509-EE66F1752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094E-59FB-124A-8F04-8A25D233F3BE}" type="slidenum"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289EE2-8C37-5D9B-D4E7-08A1EF4D853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198200" y="259276"/>
            <a:ext cx="1800000" cy="107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1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DengXian" panose="02010600030101010101" pitchFamily="2" charset="-122"/>
          <a:ea typeface="DengXian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DengXian" panose="02010600030101010101" pitchFamily="2" charset="-122"/>
          <a:ea typeface="DengXian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D0D14-F96A-2536-028A-05EC340CC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kumimoji="1" lang="en-US" altLang="zh-CN" dirty="0"/>
              <a:t>Thank you for your attention.</a:t>
            </a:r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FEEAA-A3B1-3961-D260-E29FB27A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18th International Conference on Artificial Intelligence</a:t>
            </a:r>
            <a:endParaRPr kumimoji="1" lang="zh-CN" altLang="en-US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00EBAF4-A04C-445A-8809-A2A52F6D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3600"/>
            <a:ext cx="8676000" cy="93600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Hongbin </a:t>
            </a:r>
            <a:r>
              <a:rPr kumimoji="1" lang="en-US" altLang="zh-CN" dirty="0" err="1"/>
              <a:t>Qiu</a:t>
            </a:r>
            <a:endParaRPr kumimoji="1" lang="en-US" altLang="zh-CN" dirty="0"/>
          </a:p>
          <a:p>
            <a:r>
              <a:rPr kumimoji="1" lang="en-US" altLang="zh-CN" dirty="0"/>
              <a:t>President, Tencent Technology, China.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82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14778457-647C-134D-BB77-E6E7B91AC03C}" vid="{7E0C786A-2BCD-A543-A93A-2AE6305DD2D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icai-template</Template>
  <TotalTime>24</TotalTime>
  <Words>21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</vt:lpstr>
      <vt:lpstr>Arial</vt:lpstr>
      <vt:lpstr>Office 主题​​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 for your attention.</dc:title>
  <dc:creator>岁月 单车</dc:creator>
  <cp:lastModifiedBy>岁月 单车</cp:lastModifiedBy>
  <cp:revision>3</cp:revision>
  <dcterms:created xsi:type="dcterms:W3CDTF">2022-12-10T13:23:30Z</dcterms:created>
  <dcterms:modified xsi:type="dcterms:W3CDTF">2022-12-11T03:54:11Z</dcterms:modified>
</cp:coreProperties>
</file>