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 id="2147483692" r:id="rId3"/>
  </p:sldMasterIdLst>
  <p:notesMasterIdLst>
    <p:notesMasterId r:id="rId15"/>
  </p:notesMasterIdLst>
  <p:sldIdLst>
    <p:sldId id="672" r:id="rId4"/>
    <p:sldId id="696" r:id="rId5"/>
    <p:sldId id="699" r:id="rId6"/>
    <p:sldId id="682" r:id="rId7"/>
    <p:sldId id="544" r:id="rId8"/>
    <p:sldId id="559" r:id="rId9"/>
    <p:sldId id="676" r:id="rId10"/>
    <p:sldId id="561" r:id="rId11"/>
    <p:sldId id="690" r:id="rId12"/>
    <p:sldId id="560" r:id="rId13"/>
    <p:sldId id="69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43CF2C3-3950-4E40-A02F-66DCCF188A6B}">
          <p14:sldIdLst>
            <p14:sldId id="672"/>
            <p14:sldId id="696"/>
            <p14:sldId id="699"/>
            <p14:sldId id="682"/>
            <p14:sldId id="544"/>
            <p14:sldId id="559"/>
            <p14:sldId id="676"/>
            <p14:sldId id="561"/>
            <p14:sldId id="690"/>
            <p14:sldId id="560"/>
            <p14:sldId id="6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FDFCF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9874" autoAdjust="0"/>
  </p:normalViewPr>
  <p:slideViewPr>
    <p:cSldViewPr snapToGrid="0">
      <p:cViewPr varScale="1">
        <p:scale>
          <a:sx n="79" d="100"/>
          <a:sy n="79" d="100"/>
        </p:scale>
        <p:origin x="120" y="150"/>
      </p:cViewPr>
      <p:guideLst/>
    </p:cSldViewPr>
  </p:slideViewPr>
  <p:notesTextViewPr>
    <p:cViewPr>
      <p:scale>
        <a:sx n="1" d="1"/>
        <a:sy n="1" d="1"/>
      </p:scale>
      <p:origin x="0" y="0"/>
    </p:cViewPr>
  </p:notesTextViewPr>
  <p:sorterViewPr>
    <p:cViewPr>
      <p:scale>
        <a:sx n="125" d="100"/>
        <a:sy n="125" d="100"/>
      </p:scale>
      <p:origin x="0" y="-398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51752-2BA6-4267-BD9C-0255A6E7A7A8}"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02A4A-2F78-42A2-8BB5-4E355942CA26}" type="slidenum">
              <a:rPr lang="zh-CN" altLang="en-US" smtClean="0"/>
              <a:t>‹#›</a:t>
            </a:fld>
            <a:endParaRPr lang="zh-CN" altLang="en-US"/>
          </a:p>
        </p:txBody>
      </p:sp>
    </p:spTree>
    <p:extLst>
      <p:ext uri="{BB962C8B-B14F-4D97-AF65-F5344CB8AC3E}">
        <p14:creationId xmlns:p14="http://schemas.microsoft.com/office/powerpoint/2010/main" val="421515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t>1</a:t>
            </a:fld>
            <a:endParaRPr lang="zh-CN" altLang="en-US"/>
          </a:p>
        </p:txBody>
      </p:sp>
    </p:spTree>
    <p:extLst>
      <p:ext uri="{BB962C8B-B14F-4D97-AF65-F5344CB8AC3E}">
        <p14:creationId xmlns:p14="http://schemas.microsoft.com/office/powerpoint/2010/main" val="330053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D02A4A-2F78-42A2-8BB5-4E355942CA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4851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D02A4A-2F78-42A2-8BB5-4E355942CA26}" type="slidenum">
              <a:rPr lang="zh-CN" altLang="en-US" smtClean="0"/>
              <a:t>3</a:t>
            </a:fld>
            <a:endParaRPr lang="zh-CN" altLang="en-US"/>
          </a:p>
        </p:txBody>
      </p:sp>
    </p:spTree>
    <p:extLst>
      <p:ext uri="{BB962C8B-B14F-4D97-AF65-F5344CB8AC3E}">
        <p14:creationId xmlns:p14="http://schemas.microsoft.com/office/powerpoint/2010/main" val="379532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认知距离是指人们印象中的主观距离。有关认知距离的研究通常包括研究主观距离和客观距离之间的心理学关系，并且将主观距离的概念用于传统模型来预测人们的空间行为。主要研究是什么条件和因素导致人们正确估计或过高、过低估计距离。</a:t>
            </a:r>
          </a:p>
          <a:p>
            <a:r>
              <a:rPr lang="zh-CN" altLang="en-US" sz="1800" b="0" i="0" dirty="0">
                <a:solidFill>
                  <a:srgbClr val="000000"/>
                </a:solidFill>
                <a:effectLst/>
                <a:latin typeface="SimSun" panose="02010600030101010101" pitchFamily="2" charset="-122"/>
                <a:ea typeface="SimSun" panose="02010600030101010101" pitchFamily="2" charset="-122"/>
              </a:rPr>
              <a:t>事实上，认知距离研究探讨的问题是什么条件或因素导致人们正确估计或过高、过低估计距离，以及人们是如何为空间中的距离编码的。显然过高</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或过低地估计距离的原因通常被归结于个人</a:t>
            </a:r>
            <a:r>
              <a:rPr lang="en-US" altLang="zh-CN" sz="1800" b="0" i="0" dirty="0">
                <a:solidFill>
                  <a:srgbClr val="000000"/>
                </a:solidFill>
                <a:effectLst/>
                <a:latin typeface="SimSun-ExtB" panose="02010609060101010101" pitchFamily="49" charset="-122"/>
                <a:ea typeface="SimSun-ExtB" panose="02010609060101010101" pitchFamily="49" charset="-122"/>
              </a:rPr>
              <a:t>( </a:t>
            </a:r>
            <a:r>
              <a:rPr lang="zh-CN" altLang="en-US" sz="1800" b="0" i="0" dirty="0">
                <a:solidFill>
                  <a:srgbClr val="000000"/>
                </a:solidFill>
                <a:effectLst/>
                <a:latin typeface="SimSun" panose="02010600030101010101" pitchFamily="2" charset="-122"/>
                <a:ea typeface="SimSun" panose="02010600030101010101" pitchFamily="2" charset="-122"/>
              </a:rPr>
              <a:t>经验和活动 </a:t>
            </a:r>
            <a:r>
              <a:rPr lang="en-US" altLang="zh-CN" sz="1800" b="0" i="0" dirty="0">
                <a:solidFill>
                  <a:srgbClr val="000000"/>
                </a:solidFill>
                <a:effectLst/>
                <a:latin typeface="SimSun-ExtB" panose="02010609060101010101" pitchFamily="49" charset="-122"/>
                <a:ea typeface="SimSun-ExtB" panose="02010609060101010101" pitchFamily="49" charset="-122"/>
              </a:rPr>
              <a:t>) </a:t>
            </a:r>
            <a:r>
              <a:rPr lang="zh-CN" altLang="en-US" sz="1800" b="0" i="0" dirty="0">
                <a:solidFill>
                  <a:srgbClr val="000000"/>
                </a:solidFill>
                <a:effectLst/>
                <a:latin typeface="SimSun" panose="02010600030101010101" pitchFamily="2" charset="-122"/>
                <a:ea typeface="SimSun" panose="02010600030101010101" pitchFamily="2" charset="-122"/>
              </a:rPr>
              <a:t>和环境 </a:t>
            </a:r>
            <a:r>
              <a:rPr lang="en-US" altLang="zh-CN" sz="1800" b="0" i="0" dirty="0">
                <a:solidFill>
                  <a:srgbClr val="000000"/>
                </a:solidFill>
                <a:effectLst/>
                <a:latin typeface="SimSun-ExtB" panose="02010609060101010101" pitchFamily="49" charset="-122"/>
                <a:ea typeface="SimSun-ExtB" panose="02010609060101010101" pitchFamily="49" charset="-122"/>
              </a:rPr>
              <a:t>( </a:t>
            </a:r>
            <a:r>
              <a:rPr lang="zh-CN" altLang="en-US" sz="1800" b="0" i="0" dirty="0">
                <a:solidFill>
                  <a:srgbClr val="000000"/>
                </a:solidFill>
                <a:effectLst/>
                <a:latin typeface="SimSun" panose="02010600030101010101" pitchFamily="2" charset="-122"/>
                <a:ea typeface="SimSun" panose="02010600030101010101" pitchFamily="2" charset="-122"/>
              </a:rPr>
              <a:t>结构和情境 </a:t>
            </a:r>
            <a:r>
              <a:rPr lang="en-US" altLang="zh-CN" sz="1800" b="0" i="0" dirty="0">
                <a:solidFill>
                  <a:srgbClr val="000000"/>
                </a:solidFill>
                <a:effectLst/>
                <a:latin typeface="SimSun-ExtB" panose="02010609060101010101" pitchFamily="49" charset="-122"/>
                <a:ea typeface="SimSun-ExtB" panose="02010609060101010101" pitchFamily="49" charset="-122"/>
              </a:rPr>
              <a:t>) </a:t>
            </a:r>
            <a:r>
              <a:rPr lang="zh-CN" altLang="en-US" sz="1800" b="0" i="0" dirty="0">
                <a:solidFill>
                  <a:srgbClr val="000000"/>
                </a:solidFill>
                <a:effectLst/>
                <a:latin typeface="SimSun" panose="02010600030101010101" pitchFamily="2" charset="-122"/>
                <a:ea typeface="SimSun" panose="02010600030101010101" pitchFamily="2" charset="-122"/>
              </a:rPr>
              <a:t>。当前的研究总结为三组决定因素</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环境的结构，被试做估计时的</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行为，以及人与环境关系中的情感</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4</a:t>
            </a:fld>
            <a:endParaRPr lang="zh-CN" altLang="en-US"/>
          </a:p>
        </p:txBody>
      </p:sp>
    </p:spTree>
    <p:extLst>
      <p:ext uri="{BB962C8B-B14F-4D97-AF65-F5344CB8AC3E}">
        <p14:creationId xmlns:p14="http://schemas.microsoft.com/office/powerpoint/2010/main" val="42570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SimSun" panose="02010600030101010101" pitchFamily="2" charset="-122"/>
                <a:ea typeface="SimSun" panose="02010600030101010101" pitchFamily="2" charset="-122"/>
              </a:rPr>
              <a:t>已有大量有关认知距离的特征的实证研究发现，主观距离和实际距离之间的关系可以用指数函数来描述。指数函数的变量主要是环境刺激的数量和种类，此外，人们日常活动路径也有一定的作用。在各种环境刺激变量的选取中，城市本身的形态具有决定性的作用，其比包括居住年限在内的其他各种变量都更加重要。同时，城市结构的差异也会使人选择不同环境的刺激变量，从而产生不同的城市空间认知与认知距离。比如，在同心圆式的城市中，人们可能更为关注土地利用的变化；而在扇形模式的城市中，人们可能会对从郊区到市中心的主要交通路线更感兴趣</a:t>
            </a:r>
            <a:r>
              <a:rPr lang="en-US" altLang="zh-CN" sz="1800" b="0" i="0" dirty="0">
                <a:solidFill>
                  <a:srgbClr val="000000"/>
                </a:solidFill>
                <a:effectLst/>
                <a:latin typeface="Arial Unicode MS" panose="020B0604020202020204" pitchFamily="34" charset="-122"/>
                <a:ea typeface="Arial Unicode MS" panose="020B0604020202020204" pitchFamily="34" charset="-122"/>
              </a:rPr>
              <a:t> </a:t>
            </a:r>
            <a:r>
              <a:rPr lang="zh-CN" altLang="en-US" sz="1800" b="0" i="0" dirty="0">
                <a:solidFill>
                  <a:srgbClr val="000000"/>
                </a:solidFill>
                <a:effectLst/>
                <a:latin typeface="SimSun" panose="02010600030101010101" pitchFamily="2" charset="-122"/>
                <a:ea typeface="SimSun" panose="02010600030101010101" pitchFamily="2" charset="-122"/>
              </a:rPr>
              <a:t>。</a:t>
            </a:r>
            <a:r>
              <a:rPr lang="zh-CN" altLang="en-US" dirty="0"/>
              <a:t> </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主观上的障碍物包括：如果一条路线不是直线的而是成角度的话，那么它将比成直线感觉长；如果一条路线存在十字路口的话，那么它将比无十字路口估计得长；如果在路线上人们看不清目的地的话，那么它将比看得清距离更长，这与城市中心的方向也有一定的关系。在三维体系方面，有坡度的路线，无论是上坡还是下坡都比平地路线感觉更长。这些分析都说明障碍、曲折和所付出的努力程度都影响了人们对距离的估计。</a:t>
            </a:r>
            <a:r>
              <a:rPr lang="zh-CN" altLang="en-US" dirty="0"/>
              <a:t> </a:t>
            </a:r>
            <a:endParaRPr lang="en-US" altLang="zh-CN" dirty="0"/>
          </a:p>
          <a:p>
            <a:r>
              <a:rPr lang="zh-CN" altLang="en-US" sz="1800" b="0" i="0" dirty="0">
                <a:solidFill>
                  <a:srgbClr val="000000"/>
                </a:solidFill>
                <a:effectLst/>
                <a:latin typeface="SimSun" panose="02010600030101010101" pitchFamily="2" charset="-122"/>
                <a:ea typeface="SimSun" panose="02010600030101010101" pitchFamily="2" charset="-122"/>
              </a:rPr>
              <a:t>除了城市中的实质因素以外，认知、情感以及个人特征的某些方面都参与了距离的认知过程。对于乘公共汽车的人和不乘公共汽车的人来说，他们对距离估计的准确性大致相同，经常乘地铁的人低估距离，住在离市中心越远的人越是低估他们的旅程长度。在大学生范围内进行的实验也表明，在城市尺度内，随着在同一地区所待的时间增长，认知距离也会拉长。很明显，一个人所获得的城市空间的经验是其学习和活动的函数，特别是其外出时所选择一条习惯路线的函数，当然，越是熟悉的地方人们也越是惯路线的函数，当然，越是熟悉的地方人们也越是容易低估距离。</a:t>
            </a:r>
            <a:r>
              <a:rPr lang="zh-CN" altLang="en-US" sz="4000" dirty="0"/>
              <a:t> </a:t>
            </a:r>
            <a:br>
              <a:rPr lang="zh-CN" altLang="en-US" sz="4000" dirty="0"/>
            </a:br>
            <a:br>
              <a:rPr lang="zh-CN" altLang="en-US" sz="2800"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5</a:t>
            </a:fld>
            <a:endParaRPr lang="zh-CN" altLang="en-US"/>
          </a:p>
        </p:txBody>
      </p:sp>
    </p:spTree>
    <p:extLst>
      <p:ext uri="{BB962C8B-B14F-4D97-AF65-F5344CB8AC3E}">
        <p14:creationId xmlns:p14="http://schemas.microsoft.com/office/powerpoint/2010/main" val="36310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SimSun" panose="02010600030101010101" pitchFamily="2" charset="-122"/>
                <a:ea typeface="SimSun" panose="02010600030101010101" pitchFamily="2" charset="-122"/>
              </a:rPr>
              <a:t>阿兰 </a:t>
            </a:r>
            <a:r>
              <a:rPr lang="en-US" altLang="zh-CN" sz="1800" b="0" i="0" dirty="0">
                <a:solidFill>
                  <a:srgbClr val="000000"/>
                </a:solidFill>
                <a:effectLst/>
                <a:latin typeface="ArialUnicodeMS"/>
              </a:rPr>
              <a:t>(Allen, 1981 ) </a:t>
            </a:r>
            <a:r>
              <a:rPr lang="zh-CN" altLang="en-US" sz="1800" b="0" i="0" dirty="0">
                <a:solidFill>
                  <a:srgbClr val="000000"/>
                </a:solidFill>
                <a:effectLst/>
                <a:latin typeface="SimSun" panose="02010600030101010101" pitchFamily="2" charset="-122"/>
                <a:ea typeface="SimSun" panose="02010600030101010101" pitchFamily="2" charset="-122"/>
              </a:rPr>
              <a:t>的路线分段认为，人们在判断距离时会把一条路线分成若干个环节并以各个环节的边界作为一系列启发点。这个假说认为，路线的环境信息是以环节为单位储存在记忆中， 这将大大提高认知的效率。这个假说能解释很多已有的发现，如一条中间转弯的路线要比成直线的路线长，这是因为人们把中间的转弯处作为界限把其分为两段；穿过若干十字路口的路线比较长，这是因为人们把这些十字路口作为界限把其分为若干个片段；当人们在路线上需要换乘时就要比不需换乘的路线长，这也是因为无论其换乘的是公共汽车还是地铁， 每一次换乘人们都是把它作为这一条路线分段的界限。人们在判断距离时并不是依靠所谓的 “功能距离</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而是依靠这些分段的界限。如果这些界限越少，其认知距离就越短，反之则越长。而那些与需要付出额外的努力联系在一起的障碍会导致人们过多估计距离，这是因为这些障碍就是路线分段的界限，无论它是一段楼梯还是一段坡道，一次转弯还是一个十字路口，一座桥梁还是一次换乘，一个区</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域还是一个城市，甚至是一个省份、一个国家、一个联盟，当一条路线穿越它们时，这些都会成为路线分段的界限。</a:t>
            </a:r>
            <a:r>
              <a:rPr lang="zh-CN" altLang="en-US" dirty="0"/>
              <a:t> </a:t>
            </a:r>
            <a:endParaRPr lang="en-US" altLang="zh-CN" dirty="0"/>
          </a:p>
          <a:p>
            <a:r>
              <a:rPr lang="zh-CN" altLang="en-US" sz="1800" b="0" i="0" dirty="0">
                <a:solidFill>
                  <a:srgbClr val="000000"/>
                </a:solidFill>
                <a:effectLst/>
                <a:latin typeface="SimSun" panose="02010600030101010101" pitchFamily="2" charset="-122"/>
                <a:ea typeface="SimSun" panose="02010600030101010101" pitchFamily="2" charset="-122"/>
              </a:rPr>
              <a:t>在关于认知距离和实际距离之间关系的研究发现，城市的中心点对认知距离有很大影响。当目的地具有很强的实用性和吸引力时，从出发点到目的地间的认知距离就短于实际距离，反之则相反。美观或是实用性强的地点</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如公园、邮局及图书馆、购物中心</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的距离要比实际的距离感觉更近，而那些不那么吸引人的地方 </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如停车场、快速路交叉口等 </a:t>
            </a:r>
            <a:r>
              <a:rPr lang="en-US" altLang="zh-CN" sz="1800" b="0" i="0" dirty="0">
                <a:solidFill>
                  <a:srgbClr val="000000"/>
                </a:solidFill>
                <a:effectLst/>
                <a:latin typeface="SimSun-ExtB" panose="02010609060101010101" pitchFamily="49" charset="-122"/>
                <a:ea typeface="SimSun-ExtB" panose="02010609060101010101" pitchFamily="49" charset="-122"/>
              </a:rPr>
              <a:t>)</a:t>
            </a:r>
            <a:r>
              <a:rPr lang="zh-CN" altLang="en-US" sz="1800" b="0" i="0" dirty="0">
                <a:solidFill>
                  <a:srgbClr val="000000"/>
                </a:solidFill>
                <a:effectLst/>
                <a:latin typeface="SimSun" panose="02010600030101010101" pitchFamily="2" charset="-122"/>
                <a:ea typeface="SimSun" panose="02010600030101010101" pitchFamily="2" charset="-122"/>
              </a:rPr>
              <a:t>则比实际的距离感觉更远。当人由于认知距离和实际距离之间的差别而感知到主观环境与实际环境之间的差别时，则被认为发生了 ”空间错位</a:t>
            </a:r>
            <a:r>
              <a:rPr lang="zh-CN" altLang="en-US" sz="1800" b="0" i="0" dirty="0">
                <a:solidFill>
                  <a:srgbClr val="000000"/>
                </a:solidFill>
                <a:effectLst/>
                <a:latin typeface="ArialMT"/>
              </a:rPr>
              <a:t>”</a:t>
            </a:r>
            <a:r>
              <a:rPr lang="en-US" altLang="zh-CN" sz="1800" b="0" i="0" dirty="0">
                <a:solidFill>
                  <a:srgbClr val="000000"/>
                </a:solidFill>
                <a:effectLst/>
                <a:latin typeface="ArialMT"/>
              </a:rPr>
              <a:t>( </a:t>
            </a:r>
            <a:r>
              <a:rPr lang="en-US" altLang="zh-CN" sz="1800" b="0" i="0" dirty="0">
                <a:solidFill>
                  <a:srgbClr val="000000"/>
                </a:solidFill>
                <a:effectLst/>
                <a:latin typeface="ArialUnicodeMS"/>
              </a:rPr>
              <a:t>Spatial Distortion </a:t>
            </a:r>
            <a:r>
              <a:rPr lang="en-US" altLang="zh-CN" sz="1800" b="0" i="0" dirty="0">
                <a:solidFill>
                  <a:srgbClr val="000000"/>
                </a:solidFill>
                <a:effectLst/>
                <a:latin typeface="Arial Unicode MS" panose="020B0604020202020204" pitchFamily="34" charset="-122"/>
                <a:ea typeface="Arial Unicode MS" panose="020B0604020202020204" pitchFamily="34" charset="-122"/>
              </a:rPr>
              <a:t>) </a:t>
            </a:r>
            <a:r>
              <a:rPr lang="zh-CN" altLang="en-US" sz="1800" b="0" i="0" dirty="0">
                <a:solidFill>
                  <a:srgbClr val="000000"/>
                </a:solidFill>
                <a:effectLst/>
                <a:latin typeface="SimSun" panose="02010600030101010101" pitchFamily="2" charset="-122"/>
                <a:ea typeface="SimSun" panose="02010600030101010101" pitchFamily="2" charset="-122"/>
              </a:rPr>
              <a:t>。此外，空间错位也包括对距离之外的城市中其他空间结构的曲解。</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6</a:t>
            </a:fld>
            <a:endParaRPr lang="zh-CN" altLang="en-US"/>
          </a:p>
        </p:txBody>
      </p:sp>
    </p:spTree>
    <p:extLst>
      <p:ext uri="{BB962C8B-B14F-4D97-AF65-F5344CB8AC3E}">
        <p14:creationId xmlns:p14="http://schemas.microsoft.com/office/powerpoint/2010/main" val="280435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SimSun" panose="02010600030101010101" pitchFamily="2" charset="-122"/>
                <a:ea typeface="SimSun" panose="02010600030101010101" pitchFamily="2" charset="-122"/>
              </a:rPr>
              <a:t>对于大多数人来说，驱使其寻找自然、亲近自然的力量十分强大。城市的装配工人在午餐时间冲出工厂，疯狂开几公里的车，到达有树的可以坐着吃午餐的地方。这证实了一个人所体验的自然并不需要很壮观，可以是一棵普通的树，或一小片开敞的地方。还有研究显示，注视自然景色可以减少压力，恢复健康幸福的感觉，提升更积极的情绪和感觉，甚至还可以有助于病人恢复健康。目前关于环境理疗和治愈的研究一直在持续发展中</a:t>
            </a:r>
            <a:r>
              <a:rPr lang="en-US" altLang="zh-CN" sz="1800" b="0" i="0" dirty="0">
                <a:solidFill>
                  <a:srgbClr val="000000"/>
                </a:solidFill>
                <a:effectLst/>
                <a:latin typeface="Arial Unicode MS" panose="020B0604020202020204" pitchFamily="34" charset="-122"/>
                <a:ea typeface="Arial Unicode MS" panose="020B0604020202020204" pitchFamily="34" charset="-122"/>
              </a:rPr>
              <a:t> </a:t>
            </a:r>
            <a:r>
              <a:rPr lang="zh-CN" altLang="en-US" sz="1800" b="0" i="0" dirty="0">
                <a:solidFill>
                  <a:srgbClr val="000000"/>
                </a:solidFill>
                <a:effectLst/>
                <a:latin typeface="SimSun" panose="02010600030101010101" pitchFamily="2" charset="-122"/>
                <a:ea typeface="SimSun" panose="02010600030101010101" pitchFamily="2" charset="-122"/>
              </a:rPr>
              <a:t>。</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许多研究者认为，寻找机会体验自然是人类的</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种内在需要，许多学者声称对环境的偏好是一种经验的反应，是由个人的生活经历和文化价值所决定的，如与自然保持和谐。</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尽管人们对景观的反应的确关系到先天和学习两方面，但认为 </a:t>
            </a:r>
            <a:r>
              <a:rPr lang="en-US" altLang="zh-CN" sz="1800" b="0" i="0" dirty="0">
                <a:solidFill>
                  <a:srgbClr val="000000"/>
                </a:solidFill>
                <a:effectLst/>
                <a:latin typeface="SimSun" panose="02010600030101010101" pitchFamily="2" charset="-122"/>
                <a:ea typeface="SimSun" panose="02010600030101010101" pitchFamily="2" charset="-122"/>
              </a:rPr>
              <a:t>"</a:t>
            </a:r>
            <a:r>
              <a:rPr lang="zh-CN" altLang="en-US" sz="1800" b="0" i="0" dirty="0">
                <a:solidFill>
                  <a:srgbClr val="000000"/>
                </a:solidFill>
                <a:effectLst/>
                <a:latin typeface="SimSun" panose="02010600030101010101" pitchFamily="2" charset="-122"/>
                <a:ea typeface="SimSun" panose="02010600030101010101" pitchFamily="2" charset="-122"/>
              </a:rPr>
              <a:t>人类的进化历史对环境的偏好起直接作用</a:t>
            </a:r>
            <a:r>
              <a:rPr lang="en-US" altLang="zh-CN" sz="1800" b="0" i="0" dirty="0">
                <a:solidFill>
                  <a:srgbClr val="000000"/>
                </a:solidFill>
                <a:effectLst/>
                <a:latin typeface="SimSun" panose="02010600030101010101" pitchFamily="2" charset="-122"/>
                <a:ea typeface="SimSun" panose="02010600030101010101" pitchFamily="2" charset="-122"/>
              </a:rPr>
              <a:t>" </a:t>
            </a:r>
            <a:r>
              <a:rPr lang="zh-CN" altLang="en-US" sz="1800" b="0" i="0" dirty="0">
                <a:solidFill>
                  <a:srgbClr val="000000"/>
                </a:solidFill>
                <a:effectLst/>
                <a:latin typeface="SimSun" panose="02010600030101010101" pitchFamily="2" charset="-122"/>
                <a:ea typeface="SimSun" panose="02010600030101010101" pitchFamily="2" charset="-122"/>
              </a:rPr>
              <a:t>的观点已经越来越普遍。换句话说，人们对各种不同自然环境的偏好已经历发展，因为这对于我们这些幸存的个体和物种而言是至关重要的。人类经过长期的进化过程获得了某种程度的天生偏好。</a:t>
            </a: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8</a:t>
            </a:fld>
            <a:endParaRPr lang="zh-CN" altLang="en-US"/>
          </a:p>
        </p:txBody>
      </p:sp>
    </p:spTree>
    <p:extLst>
      <p:ext uri="{BB962C8B-B14F-4D97-AF65-F5344CB8AC3E}">
        <p14:creationId xmlns:p14="http://schemas.microsoft.com/office/powerpoint/2010/main" val="421810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环境偏好作为一种进化选择的概念十分符合现有资料，如可以识别那些增加景观吸引力的具体自然特征，而且在大多数情况下，这些景观特征恰好就是那些可以为早期人类提供安全和必要资源的良好结合体。许多研究证实了“水” 是所有自然景色中最优先考虑的部分。水景研究显示，不只是水量有意义，水的清澈、新鲜同样重要。山脉湖泊和流水，特别是瀑布，都是极受欢迎的，而沼泽地区或藻类繁盛覆盖的水面则不太受欢迎。环绕树木的开敞草地很受欢迎，而有小灌木丛和大量的青草覆盖的森林是最受喜爰的。植物和野生动物的数量，树木的大小以及树木的密度都绝对关系到这类环境中愉悦感的提高。穿过公园的小路只有在灌木丛十分浓密时才能增加人的愉悦。 </a:t>
            </a:r>
            <a:br>
              <a:rPr lang="zh-CN" altLang="en-US" dirty="0"/>
            </a:br>
            <a:r>
              <a:rPr lang="zh-CN" altLang="en-US" dirty="0"/>
              <a:t>人们对自然景色的偏好远超过那些被人类污染的环境。诸如宁静等积极感受的产生更容易归因于自然环境，而消极事物的感知诸如危险之类则更可能与城市环境相联系 。</a:t>
            </a:r>
            <a:r>
              <a:rPr lang="en-US" altLang="zh-CN" dirty="0"/>
              <a:t> </a:t>
            </a:r>
            <a:r>
              <a:rPr lang="zh-CN" altLang="en-US" dirty="0"/>
              <a:t>自然的声音可以导致人类生理状态的放松，并且在同时存在自然和人工的环境中自然的声音会增加这种感受，人类干扰自然环境的迹象经常会减少这些景色的吸引力，而在人工环境中包含自然物会增加对这些环境的吸引力的判断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9</a:t>
            </a:fld>
            <a:endParaRPr lang="zh-CN" altLang="en-US"/>
          </a:p>
        </p:txBody>
      </p:sp>
    </p:spTree>
    <p:extLst>
      <p:ext uri="{BB962C8B-B14F-4D97-AF65-F5344CB8AC3E}">
        <p14:creationId xmlns:p14="http://schemas.microsoft.com/office/powerpoint/2010/main" val="2881538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SimSun" panose="02010600030101010101" pitchFamily="2" charset="-122"/>
                <a:ea typeface="SimSun" panose="02010600030101010101" pitchFamily="2" charset="-122"/>
              </a:rPr>
              <a:t>典型的自然景观要比典型的城市景观和市郊景观更漂亮，也产生更积极的心理效果。</a:t>
            </a:r>
            <a:r>
              <a:rPr lang="zh-CN" altLang="en-US" dirty="0"/>
              <a:t> </a:t>
            </a:r>
            <a:r>
              <a:rPr lang="zh-CN" altLang="en-US" sz="1800" b="0" i="0" dirty="0">
                <a:solidFill>
                  <a:srgbClr val="000000"/>
                </a:solidFill>
                <a:effectLst/>
                <a:latin typeface="SimSun" panose="02010600030101010101" pitchFamily="2" charset="-122"/>
                <a:ea typeface="SimSun" panose="02010600030101010101" pitchFamily="2" charset="-122"/>
              </a:rPr>
              <a:t>城市环境中空间的闭合感是喜爰度的重要影响因素</a:t>
            </a:r>
            <a:r>
              <a:rPr lang="zh-CN" altLang="en-US" dirty="0"/>
              <a:t> ，</a:t>
            </a:r>
            <a:r>
              <a:rPr lang="zh-CN" altLang="en-US" sz="1800" b="0" i="0" dirty="0">
                <a:solidFill>
                  <a:srgbClr val="000000"/>
                </a:solidFill>
                <a:effectLst/>
                <a:latin typeface="SimSun" panose="02010600030101010101" pitchFamily="2" charset="-122"/>
                <a:ea typeface="SimSun" panose="02010600030101010101" pitchFamily="2" charset="-122"/>
              </a:rPr>
              <a:t>空间的开放程度不是影响喜爱度的唯一空间因素，而且它也是和其他空间因素共同起作用的</a:t>
            </a:r>
            <a:r>
              <a:rPr lang="zh-CN" altLang="en-US" dirty="0"/>
              <a:t> 。</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其他影响喜爱度的实质环境特征要抽象一些。在这些不太明显的特征中，秩序和复杂性是较受人瞩目的。秩序指的是环境中元素的协调组织程度。秩序感可以提高辨识性、清晰感和一致性，特</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别是在对城市道路景观和居住区景观的评价中，人们往往喜欢秩序性强的风景。复杂性与秩序正好相反，它指的是环境各元素之间的对比。复杂性与喜爰度之间的关系是随环境的不同而不同，有的研究说复杂性和喜爱度之间是一个线性关系。两者之间可能还是一个反向的 </a:t>
            </a:r>
            <a:r>
              <a:rPr lang="en-US" altLang="zh-CN" sz="1800" b="0" i="0" dirty="0">
                <a:solidFill>
                  <a:srgbClr val="000000"/>
                </a:solidFill>
                <a:effectLst/>
                <a:latin typeface="ArialUnicodeMS"/>
              </a:rPr>
              <a:t>U </a:t>
            </a:r>
            <a:r>
              <a:rPr lang="zh-CN" altLang="en-US" sz="1800" b="0" i="0" dirty="0">
                <a:solidFill>
                  <a:srgbClr val="000000"/>
                </a:solidFill>
                <a:effectLst/>
                <a:latin typeface="SimSun" panose="02010600030101010101" pitchFamily="2" charset="-122"/>
                <a:ea typeface="SimSun" panose="02010600030101010101" pitchFamily="2" charset="-122"/>
              </a:rPr>
              <a:t>形关系，即随着复杂性的增加喜爰度将提高，但复杂性增加到某个阶段喜爱度会达到一个最高水平，然后喜爰度随着复杂性的增加而减弱</a:t>
            </a:r>
            <a:r>
              <a:rPr lang="zh-CN" altLang="en-US" dirty="0"/>
              <a:t> 。</a:t>
            </a:r>
            <a:r>
              <a:rPr lang="zh-CN" altLang="en-US" sz="1800" b="0" i="0" dirty="0">
                <a:solidFill>
                  <a:srgbClr val="000000"/>
                </a:solidFill>
                <a:effectLst/>
                <a:latin typeface="SimSun" panose="02010600030101010101" pitchFamily="2" charset="-122"/>
                <a:ea typeface="SimSun" panose="02010600030101010101" pitchFamily="2" charset="-122"/>
              </a:rPr>
              <a:t>总的说来环境复杂性和秩序与喜爱度之间的关系非常微妙，复杂性增加提高了人们的唤醒程度因而提高人们对环境的兴趣，秩序感的提高减弱了人们对环境的兴趣却提高了喜爰度，所以只有中等程度的复杂性和较高的秩序感才能获得较高的喜爰度。</a:t>
            </a:r>
            <a:r>
              <a:rPr lang="zh-CN" altLang="en-US" dirty="0"/>
              <a:t> </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在环境美学的研究中，纳沙的工作取得了显著的成果。他在回顾了一些实证的空间知觉研究后，总结了如何从视觉方面创造愉悦环境、兴奋环境和放松环境的设计准则，这些设计准则都是从上百个空间形态偏好的评估研究中总结出来的。另外，同一空间在不同场合下景观是不同的。而且时间、光临次数、活动、干扰感、可坐的地方等，经证明对景观也有若干影响。这些场所性的元素多与人群数量和活动特征有关，人数多活动丰富多彩且人人互不打扰，则环境美质必有提升。另外，景观是存在个人、地域和文化方面的差异的。</a:t>
            </a:r>
            <a:r>
              <a:rPr lang="zh-CN" altLang="en-US" dirty="0"/>
              <a:t> </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城市景观的可读性 </a:t>
            </a:r>
            <a:r>
              <a:rPr lang="en-US" altLang="zh-CN" sz="1800" b="0" i="0" dirty="0">
                <a:solidFill>
                  <a:srgbClr val="000000"/>
                </a:solidFill>
                <a:effectLst/>
                <a:latin typeface="ArialUnicodeMS"/>
              </a:rPr>
              <a:t>(Legibility </a:t>
            </a:r>
            <a:r>
              <a:rPr lang="en-US" altLang="zh-CN" sz="1800" b="0" i="0" dirty="0">
                <a:solidFill>
                  <a:srgbClr val="000000"/>
                </a:solidFill>
                <a:effectLst/>
                <a:latin typeface="Arial Unicode MS" panose="020B0604020202020204" pitchFamily="34" charset="-122"/>
                <a:ea typeface="Arial Unicode MS" panose="020B0604020202020204" pitchFamily="34" charset="-122"/>
              </a:rPr>
              <a:t>) </a:t>
            </a:r>
            <a:r>
              <a:rPr lang="zh-CN" altLang="en-US" sz="1800" b="0" i="0" dirty="0">
                <a:solidFill>
                  <a:srgbClr val="000000"/>
                </a:solidFill>
                <a:effectLst/>
                <a:latin typeface="SimSun" panose="02010600030101010101" pitchFamily="2" charset="-122"/>
                <a:ea typeface="SimSun" panose="02010600030101010101" pitchFamily="2" charset="-122"/>
              </a:rPr>
              <a:t>指的是一些能被识别的城市部分以及它们所形成的结合紧密的图形。就像书上的每一页，只要字迹清楚易辨，就能以一种由可识别的符号所组成的模式而被人理解。所以一个可读性的城市就是它的区域、路径</a:t>
            </a:r>
            <a:r>
              <a:rPr lang="en-US" altLang="zh-CN" sz="1800" b="0" i="0" dirty="0">
                <a:solidFill>
                  <a:srgbClr val="000000"/>
                </a:solidFill>
                <a:effectLst/>
                <a:latin typeface="SimSun" panose="02010600030101010101" pitchFamily="2" charset="-122"/>
                <a:ea typeface="SimSun" panose="02010600030101010101" pitchFamily="2" charset="-122"/>
              </a:rPr>
              <a:t>' </a:t>
            </a:r>
            <a:r>
              <a:rPr lang="zh-CN" altLang="en-US" sz="1800" b="0" i="0" dirty="0">
                <a:solidFill>
                  <a:srgbClr val="000000"/>
                </a:solidFill>
                <a:effectLst/>
                <a:latin typeface="SimSun" panose="02010600030101010101" pitchFamily="2" charset="-122"/>
                <a:ea typeface="SimSun" panose="02010600030101010101" pitchFamily="2" charset="-122"/>
              </a:rPr>
              <a:t>地标些非常简单，或是极度复杂，抑或是独一无二的形式总是使人印象深刻；建筑外表面装修材料的颜色、明度、肌理和易于识别并组成整体图形的一种城市。</a:t>
            </a:r>
            <a:r>
              <a:rPr lang="zh-CN" altLang="en-US" dirty="0"/>
              <a:t> </a:t>
            </a:r>
            <a:endParaRPr lang="en-US" altLang="zh-CN" dirty="0"/>
          </a:p>
          <a:p>
            <a:r>
              <a:rPr lang="zh-CN" altLang="en-US" sz="1800" b="0" i="0" dirty="0">
                <a:solidFill>
                  <a:srgbClr val="000000"/>
                </a:solidFill>
                <a:effectLst/>
                <a:latin typeface="SimSun" panose="02010600030101010101" pitchFamily="2" charset="-122"/>
                <a:ea typeface="SimSun" panose="02010600030101010101" pitchFamily="2" charset="-122"/>
              </a:rPr>
              <a:t>某一景观被识别的可能性，与其位置和特色有关。如果某景观位于人流集中的地方，或是其形象非常有特色，那么该景观则意象性高。在可见度方面，即使意义一般、形象不十分突出的建筑，如果它位于一个非常重要的位置上，四面八方的人们都能看到它，那么它通常也会被人们记住。所以人们通常不会忘记在主要交叉路口附近的、广场中心或尽端的建筑。在使用与意义方面，</a:t>
            </a:r>
            <a:br>
              <a:rPr lang="zh-CN" altLang="en-US" sz="1800" b="0" i="0" dirty="0">
                <a:solidFill>
                  <a:srgbClr val="000000"/>
                </a:solidFill>
                <a:effectLst/>
                <a:latin typeface="SimSun" panose="02010600030101010101" pitchFamily="2" charset="-122"/>
                <a:ea typeface="SimSun" panose="02010600030101010101" pitchFamily="2" charset="-122"/>
              </a:rPr>
            </a:br>
            <a:r>
              <a:rPr lang="zh-CN" altLang="en-US" sz="1800" b="0" i="0" dirty="0">
                <a:solidFill>
                  <a:srgbClr val="000000"/>
                </a:solidFill>
                <a:effectLst/>
                <a:latin typeface="SimSun" panose="02010600030101010101" pitchFamily="2" charset="-122"/>
                <a:ea typeface="SimSun" panose="02010600030101010101" pitchFamily="2" charset="-122"/>
              </a:rPr>
              <a:t>使用率高的、功能单一的、有很多人在里面的大楼通常在人们的认知地图中占有很重要的地位，譬如医院、图书馆、剧场等。另外，具有文化和历史象征意义的建筑一般也不容易忘记 </a:t>
            </a:r>
            <a:r>
              <a:rPr lang="zh-CN" altLang="en-US" sz="1800" b="0" i="0" dirty="0">
                <a:solidFill>
                  <a:srgbClr val="000000"/>
                </a:solidFill>
                <a:effectLst/>
                <a:latin typeface="Arial Unicode MS" panose="020B0604020202020204" pitchFamily="34" charset="-122"/>
                <a:ea typeface="Arial Unicode MS" panose="020B0604020202020204" pitchFamily="34" charset="-122"/>
              </a:rPr>
              <a:t>。</a:t>
            </a:r>
            <a:br>
              <a:rPr lang="zh-CN" altLang="en-US" dirty="0"/>
            </a:br>
            <a:r>
              <a:rPr lang="zh-CN" altLang="en-US" sz="1800" b="0" i="0" dirty="0">
                <a:solidFill>
                  <a:srgbClr val="000000"/>
                </a:solidFill>
                <a:effectLst/>
                <a:latin typeface="SimSun" panose="02010600030101010101" pitchFamily="2" charset="-122"/>
                <a:ea typeface="SimSun" panose="02010600030101010101" pitchFamily="2" charset="-122"/>
              </a:rPr>
              <a:t>可意象性是使一个特定的观察者产生高概率之强烈意象的性能。对象的色彩、形状、排列可能促成了特征鲜明、结构紧凑和相当实用的环境心理图像。</a:t>
            </a:r>
            <a:r>
              <a:rPr lang="zh-CN" altLang="en-US" dirty="0"/>
              <a:t> </a:t>
            </a: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p>
        </p:txBody>
      </p:sp>
      <p:sp>
        <p:nvSpPr>
          <p:cNvPr id="4" name="灯片编号占位符 3"/>
          <p:cNvSpPr>
            <a:spLocks noGrp="1"/>
          </p:cNvSpPr>
          <p:nvPr>
            <p:ph type="sldNum" sz="quarter" idx="5"/>
          </p:nvPr>
        </p:nvSpPr>
        <p:spPr/>
        <p:txBody>
          <a:bodyPr/>
          <a:lstStyle/>
          <a:p>
            <a:fld id="{2AD02A4A-2F78-42A2-8BB5-4E355942CA26}" type="slidenum">
              <a:rPr lang="zh-CN" altLang="en-US" smtClean="0"/>
              <a:t>10</a:t>
            </a:fld>
            <a:endParaRPr lang="zh-CN" altLang="en-US"/>
          </a:p>
        </p:txBody>
      </p:sp>
    </p:spTree>
    <p:extLst>
      <p:ext uri="{BB962C8B-B14F-4D97-AF65-F5344CB8AC3E}">
        <p14:creationId xmlns:p14="http://schemas.microsoft.com/office/powerpoint/2010/main" val="4066018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descr="图片包含 树, 户外, 建筑物, 道路&#10;&#10;自动生成的说明">
            <a:extLst>
              <a:ext uri="{FF2B5EF4-FFF2-40B4-BE49-F238E27FC236}">
                <a16:creationId xmlns:a16="http://schemas.microsoft.com/office/drawing/2014/main" id="{D5F2FF8C-FBEA-41BC-ADC8-FDE3EE4E020C}"/>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282440" y="0"/>
            <a:ext cx="7909560" cy="6858000"/>
          </a:xfrm>
          <a:prstGeom prst="rect">
            <a:avLst/>
          </a:prstGeom>
        </p:spPr>
      </p:pic>
      <p:sp>
        <p:nvSpPr>
          <p:cNvPr id="12" name="矩形 11">
            <a:extLst>
              <a:ext uri="{FF2B5EF4-FFF2-40B4-BE49-F238E27FC236}">
                <a16:creationId xmlns:a16="http://schemas.microsoft.com/office/drawing/2014/main" id="{6CCD45BE-7C88-44E2-9130-06D78B8EC1F7}"/>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a16="http://schemas.microsoft.com/office/drawing/2014/main" id="{11D05365-1BF4-4713-A76C-4EC23572C3D6}"/>
              </a:ext>
            </a:extLst>
          </p:cNvPr>
          <p:cNvGrpSpPr/>
          <p:nvPr userDrawn="1"/>
        </p:nvGrpSpPr>
        <p:grpSpPr>
          <a:xfrm>
            <a:off x="10402823" y="853956"/>
            <a:ext cx="1875342" cy="6834393"/>
            <a:chOff x="10402823" y="853956"/>
            <a:chExt cx="1875342" cy="6834393"/>
          </a:xfrm>
        </p:grpSpPr>
        <p:sp>
          <p:nvSpPr>
            <p:cNvPr id="15" name="任意多边形: 形状 14">
              <a:extLst>
                <a:ext uri="{FF2B5EF4-FFF2-40B4-BE49-F238E27FC236}">
                  <a16:creationId xmlns:a16="http://schemas.microsoft.com/office/drawing/2014/main" id="{6842D6C9-68A1-442A-A76A-99D0802FFA31}"/>
                </a:ext>
              </a:extLst>
            </p:cNvPr>
            <p:cNvSpPr/>
            <p:nvPr userDrawn="1"/>
          </p:nvSpPr>
          <p:spPr>
            <a:xfrm rot="17975649">
              <a:off x="7764318" y="3492461"/>
              <a:ext cx="6834393" cy="1557383"/>
            </a:xfrm>
            <a:custGeom>
              <a:avLst/>
              <a:gdLst>
                <a:gd name="connsiteX0" fmla="*/ 4887162 w 6834393"/>
                <a:gd name="connsiteY0" fmla="*/ 1105918 h 1557383"/>
                <a:gd name="connsiteX1" fmla="*/ 4092251 w 6834393"/>
                <a:gd name="connsiteY1" fmla="*/ 1557383 h 1557383"/>
                <a:gd name="connsiteX2" fmla="*/ 884506 w 6834393"/>
                <a:gd name="connsiteY2" fmla="*/ 1557383 h 1557383"/>
                <a:gd name="connsiteX3" fmla="*/ 628100 w 6834393"/>
                <a:gd name="connsiteY3" fmla="*/ 1105918 h 1557383"/>
                <a:gd name="connsiteX4" fmla="*/ 6834393 w 6834393"/>
                <a:gd name="connsiteY4" fmla="*/ 0 h 1557383"/>
                <a:gd name="connsiteX5" fmla="*/ 6039483 w 6834393"/>
                <a:gd name="connsiteY5" fmla="*/ 451465 h 1557383"/>
                <a:gd name="connsiteX6" fmla="*/ 256407 w 6834393"/>
                <a:gd name="connsiteY6" fmla="*/ 451465 h 1557383"/>
                <a:gd name="connsiteX7" fmla="*/ 0 w 6834393"/>
                <a:gd name="connsiteY7" fmla="*/ 0 h 15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34393" h="1557383">
                  <a:moveTo>
                    <a:pt x="4887162" y="1105918"/>
                  </a:moveTo>
                  <a:lnTo>
                    <a:pt x="4092251" y="1557383"/>
                  </a:lnTo>
                  <a:lnTo>
                    <a:pt x="884506" y="1557383"/>
                  </a:lnTo>
                  <a:lnTo>
                    <a:pt x="628100" y="1105918"/>
                  </a:lnTo>
                  <a:close/>
                  <a:moveTo>
                    <a:pt x="6834393" y="0"/>
                  </a:moveTo>
                  <a:lnTo>
                    <a:pt x="6039483" y="451465"/>
                  </a:lnTo>
                  <a:lnTo>
                    <a:pt x="256407" y="45146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6" name="任意多边形: 形状 15">
              <a:extLst>
                <a:ext uri="{FF2B5EF4-FFF2-40B4-BE49-F238E27FC236}">
                  <a16:creationId xmlns:a16="http://schemas.microsoft.com/office/drawing/2014/main" id="{E8EA7B55-B4F3-45CE-9637-C50F15FC2A40}"/>
                </a:ext>
              </a:extLst>
            </p:cNvPr>
            <p:cNvSpPr/>
            <p:nvPr userDrawn="1"/>
          </p:nvSpPr>
          <p:spPr>
            <a:xfrm rot="17975649">
              <a:off x="8726108" y="4052302"/>
              <a:ext cx="5546729" cy="1557384"/>
            </a:xfrm>
            <a:custGeom>
              <a:avLst/>
              <a:gdLst>
                <a:gd name="connsiteX0" fmla="*/ 3599499 w 5546729"/>
                <a:gd name="connsiteY0" fmla="*/ 1105919 h 1557384"/>
                <a:gd name="connsiteX1" fmla="*/ 2804588 w 5546729"/>
                <a:gd name="connsiteY1" fmla="*/ 1557384 h 1557384"/>
                <a:gd name="connsiteX2" fmla="*/ 884507 w 5546729"/>
                <a:gd name="connsiteY2" fmla="*/ 1557383 h 1557384"/>
                <a:gd name="connsiteX3" fmla="*/ 628100 w 5546729"/>
                <a:gd name="connsiteY3" fmla="*/ 1105919 h 1557384"/>
                <a:gd name="connsiteX4" fmla="*/ 5546729 w 5546729"/>
                <a:gd name="connsiteY4" fmla="*/ 1 h 1557384"/>
                <a:gd name="connsiteX5" fmla="*/ 4751818 w 5546729"/>
                <a:gd name="connsiteY5" fmla="*/ 451466 h 1557384"/>
                <a:gd name="connsiteX6" fmla="*/ 256407 w 5546729"/>
                <a:gd name="connsiteY6" fmla="*/ 451465 h 1557384"/>
                <a:gd name="connsiteX7" fmla="*/ 0 w 5546729"/>
                <a:gd name="connsiteY7" fmla="*/ 0 h 155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6729" h="1557384">
                  <a:moveTo>
                    <a:pt x="3599499" y="1105919"/>
                  </a:moveTo>
                  <a:lnTo>
                    <a:pt x="2804588" y="1557384"/>
                  </a:lnTo>
                  <a:lnTo>
                    <a:pt x="884507" y="1557383"/>
                  </a:lnTo>
                  <a:lnTo>
                    <a:pt x="628100" y="1105919"/>
                  </a:lnTo>
                  <a:close/>
                  <a:moveTo>
                    <a:pt x="5546729" y="1"/>
                  </a:moveTo>
                  <a:lnTo>
                    <a:pt x="4751818" y="451466"/>
                  </a:lnTo>
                  <a:lnTo>
                    <a:pt x="256407" y="45146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17" name="图片 16" descr="图片包含 树, 户外, 建筑物, 道路&#10;&#10;自动生成的说明">
            <a:extLst>
              <a:ext uri="{FF2B5EF4-FFF2-40B4-BE49-F238E27FC236}">
                <a16:creationId xmlns:a16="http://schemas.microsoft.com/office/drawing/2014/main" id="{2025EF58-6E70-4740-B931-8916FAB1B16E}"/>
              </a:ext>
            </a:extLst>
          </p:cNvPr>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cxnSp>
        <p:nvCxnSpPr>
          <p:cNvPr id="22" name="直接连接符 21">
            <a:extLst>
              <a:ext uri="{FF2B5EF4-FFF2-40B4-BE49-F238E27FC236}">
                <a16:creationId xmlns:a16="http://schemas.microsoft.com/office/drawing/2014/main" id="{D74A19CC-EEC7-4F0B-8C9B-6FF38FE57D83}"/>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2A0043C8-5BE9-465F-B287-BE41D765D1D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
        <p:nvSpPr>
          <p:cNvPr id="26" name="文本占位符 25">
            <a:extLst>
              <a:ext uri="{FF2B5EF4-FFF2-40B4-BE49-F238E27FC236}">
                <a16:creationId xmlns:a16="http://schemas.microsoft.com/office/drawing/2014/main" id="{A0EE99DC-08FE-44BF-BA3E-74CF605C7A2C}"/>
              </a:ext>
            </a:extLst>
          </p:cNvPr>
          <p:cNvSpPr>
            <a:spLocks noGrp="1"/>
          </p:cNvSpPr>
          <p:nvPr>
            <p:ph type="body" sz="quarter" idx="10"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a:extLst>
              <a:ext uri="{FF2B5EF4-FFF2-40B4-BE49-F238E27FC236}">
                <a16:creationId xmlns:a16="http://schemas.microsoft.com/office/drawing/2014/main" id="{14776B52-187C-4162-B5D7-D69B3A95138B}"/>
              </a:ext>
            </a:extLst>
          </p:cNvPr>
          <p:cNvSpPr>
            <a:spLocks noGrp="1"/>
          </p:cNvSpPr>
          <p:nvPr>
            <p:ph type="body" sz="quarter" idx="11"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sp>
        <p:nvSpPr>
          <p:cNvPr id="29" name="文本占位符 28">
            <a:extLst>
              <a:ext uri="{FF2B5EF4-FFF2-40B4-BE49-F238E27FC236}">
                <a16:creationId xmlns:a16="http://schemas.microsoft.com/office/drawing/2014/main" id="{88BA8AD3-B6D3-4025-81B6-B4747DB7E286}"/>
              </a:ext>
            </a:extLst>
          </p:cNvPr>
          <p:cNvSpPr>
            <a:spLocks noGrp="1"/>
          </p:cNvSpPr>
          <p:nvPr>
            <p:ph type="body" sz="quarter" idx="12"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
        <p:nvSpPr>
          <p:cNvPr id="5" name="日期占位符 4">
            <a:extLst>
              <a:ext uri="{FF2B5EF4-FFF2-40B4-BE49-F238E27FC236}">
                <a16:creationId xmlns:a16="http://schemas.microsoft.com/office/drawing/2014/main" id="{72C949B4-03CD-4689-B188-A6956850FF41}"/>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Tree>
    <p:extLst>
      <p:ext uri="{BB962C8B-B14F-4D97-AF65-F5344CB8AC3E}">
        <p14:creationId xmlns:p14="http://schemas.microsoft.com/office/powerpoint/2010/main" val="96728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图文-1）">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A55CB86B-4389-4EA3-B787-620028D19479}"/>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1" name="椭圆 60">
            <a:extLst>
              <a:ext uri="{FF2B5EF4-FFF2-40B4-BE49-F238E27FC236}">
                <a16:creationId xmlns:a16="http://schemas.microsoft.com/office/drawing/2014/main" id="{25C62E34-3A1B-4A42-8CF3-6BBD2C2045FC}"/>
              </a:ext>
            </a:extLst>
          </p:cNvPr>
          <p:cNvSpPr/>
          <p:nvPr userDrawn="1"/>
        </p:nvSpPr>
        <p:spPr>
          <a:xfrm>
            <a:off x="5194921"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2" name="椭圆 61">
            <a:extLst>
              <a:ext uri="{FF2B5EF4-FFF2-40B4-BE49-F238E27FC236}">
                <a16:creationId xmlns:a16="http://schemas.microsoft.com/office/drawing/2014/main" id="{A8D0B8E9-3EBD-4A67-9A46-555F6830B594}"/>
              </a:ext>
            </a:extLst>
          </p:cNvPr>
          <p:cNvSpPr/>
          <p:nvPr userDrawn="1"/>
        </p:nvSpPr>
        <p:spPr>
          <a:xfrm>
            <a:off x="8999857"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椭圆 29">
            <a:extLst>
              <a:ext uri="{FF2B5EF4-FFF2-40B4-BE49-F238E27FC236}">
                <a16:creationId xmlns:a16="http://schemas.microsoft.com/office/drawing/2014/main" id="{F222E3B1-00CF-42FA-90D3-A42AE019C0C8}"/>
              </a:ext>
            </a:extLst>
          </p:cNvPr>
          <p:cNvSpPr/>
          <p:nvPr userDrawn="1"/>
        </p:nvSpPr>
        <p:spPr>
          <a:xfrm>
            <a:off x="1389985" y="1699260"/>
            <a:ext cx="1789458" cy="18131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4" name="图片占位符 53">
            <a:extLst>
              <a:ext uri="{FF2B5EF4-FFF2-40B4-BE49-F238E27FC236}">
                <a16:creationId xmlns:a16="http://schemas.microsoft.com/office/drawing/2014/main" id="{8215E5A8-F3F2-4596-8DE7-EDFFE2A1DEAC}"/>
              </a:ext>
            </a:extLst>
          </p:cNvPr>
          <p:cNvSpPr>
            <a:spLocks noGrp="1"/>
          </p:cNvSpPr>
          <p:nvPr>
            <p:ph type="pic" sz="quarter" idx="12"/>
          </p:nvPr>
        </p:nvSpPr>
        <p:spPr>
          <a:xfrm>
            <a:off x="1437869"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29" name="矩形 28">
            <a:extLst>
              <a:ext uri="{FF2B5EF4-FFF2-40B4-BE49-F238E27FC236}">
                <a16:creationId xmlns:a16="http://schemas.microsoft.com/office/drawing/2014/main" id="{BE869982-9331-4E73-92AD-62394D990346}"/>
              </a:ext>
            </a:extLst>
          </p:cNvPr>
          <p:cNvSpPr/>
          <p:nvPr userDrawn="1"/>
        </p:nvSpPr>
        <p:spPr>
          <a:xfrm>
            <a:off x="660400"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矩形 31">
            <a:extLst>
              <a:ext uri="{FF2B5EF4-FFF2-40B4-BE49-F238E27FC236}">
                <a16:creationId xmlns:a16="http://schemas.microsoft.com/office/drawing/2014/main" id="{3B3FBC9F-D68D-474D-992E-8F8A2572AF7E}"/>
              </a:ext>
            </a:extLst>
          </p:cNvPr>
          <p:cNvSpPr/>
          <p:nvPr userDrawn="1"/>
        </p:nvSpPr>
        <p:spPr>
          <a:xfrm>
            <a:off x="8270272"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4B7CDA3E-5EB9-4B2E-8F86-B240D92D4DF2}"/>
              </a:ext>
            </a:extLst>
          </p:cNvPr>
          <p:cNvSpPr/>
          <p:nvPr userDrawn="1"/>
        </p:nvSpPr>
        <p:spPr>
          <a:xfrm>
            <a:off x="4465336" y="2730417"/>
            <a:ext cx="3248628" cy="340368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图片占位符 58">
            <a:extLst>
              <a:ext uri="{FF2B5EF4-FFF2-40B4-BE49-F238E27FC236}">
                <a16:creationId xmlns:a16="http://schemas.microsoft.com/office/drawing/2014/main" id="{543B9424-3F3F-4F3C-BD6C-EE54F8A3D9C7}"/>
              </a:ext>
            </a:extLst>
          </p:cNvPr>
          <p:cNvSpPr>
            <a:spLocks noGrp="1"/>
          </p:cNvSpPr>
          <p:nvPr>
            <p:ph type="pic" sz="quarter" idx="13"/>
          </p:nvPr>
        </p:nvSpPr>
        <p:spPr>
          <a:xfrm>
            <a:off x="5242805"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dirty="0"/>
          </a:p>
        </p:txBody>
      </p:sp>
      <p:sp>
        <p:nvSpPr>
          <p:cNvPr id="60" name="图片占位符 59">
            <a:extLst>
              <a:ext uri="{FF2B5EF4-FFF2-40B4-BE49-F238E27FC236}">
                <a16:creationId xmlns:a16="http://schemas.microsoft.com/office/drawing/2014/main" id="{E0DF09F2-5DFF-434C-B8C8-0F1A77EDB33E}"/>
              </a:ext>
            </a:extLst>
          </p:cNvPr>
          <p:cNvSpPr>
            <a:spLocks noGrp="1"/>
          </p:cNvSpPr>
          <p:nvPr>
            <p:ph type="pic" sz="quarter" idx="14"/>
          </p:nvPr>
        </p:nvSpPr>
        <p:spPr>
          <a:xfrm>
            <a:off x="9047741" y="1747777"/>
            <a:ext cx="1693690" cy="1716096"/>
          </a:xfrm>
          <a:custGeom>
            <a:avLst/>
            <a:gdLst>
              <a:gd name="connsiteX0" fmla="*/ 846845 w 1693690"/>
              <a:gd name="connsiteY0" fmla="*/ 0 h 1716096"/>
              <a:gd name="connsiteX1" fmla="*/ 1693690 w 1693690"/>
              <a:gd name="connsiteY1" fmla="*/ 858048 h 1716096"/>
              <a:gd name="connsiteX2" fmla="*/ 846845 w 1693690"/>
              <a:gd name="connsiteY2" fmla="*/ 1716096 h 1716096"/>
              <a:gd name="connsiteX3" fmla="*/ 0 w 1693690"/>
              <a:gd name="connsiteY3" fmla="*/ 858048 h 1716096"/>
              <a:gd name="connsiteX4" fmla="*/ 846845 w 1693690"/>
              <a:gd name="connsiteY4" fmla="*/ 0 h 1716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690" h="1716096">
                <a:moveTo>
                  <a:pt x="846845" y="0"/>
                </a:moveTo>
                <a:cubicBezTo>
                  <a:pt x="1314545" y="0"/>
                  <a:pt x="1693690" y="384161"/>
                  <a:pt x="1693690" y="858048"/>
                </a:cubicBezTo>
                <a:cubicBezTo>
                  <a:pt x="1693690" y="1331935"/>
                  <a:pt x="1314545" y="1716096"/>
                  <a:pt x="846845" y="1716096"/>
                </a:cubicBezTo>
                <a:cubicBezTo>
                  <a:pt x="379145" y="1716096"/>
                  <a:pt x="0" y="1331935"/>
                  <a:pt x="0" y="858048"/>
                </a:cubicBezTo>
                <a:cubicBezTo>
                  <a:pt x="0" y="384161"/>
                  <a:pt x="379145" y="0"/>
                  <a:pt x="846845" y="0"/>
                </a:cubicBezTo>
                <a:close/>
              </a:path>
            </a:pathLst>
          </a:custGeom>
        </p:spPr>
        <p:txBody>
          <a:bodyPr wrap="square">
            <a:noAutofit/>
          </a:bodyPr>
          <a:lstStyle>
            <a:lvl1pPr algn="ctr">
              <a:defRPr/>
            </a:lvl1pPr>
          </a:lstStyle>
          <a:p>
            <a:endParaRPr lang="zh-CN" altLang="en-US"/>
          </a:p>
        </p:txBody>
      </p:sp>
      <p:sp>
        <p:nvSpPr>
          <p:cNvPr id="63" name="文本占位符 8">
            <a:extLst>
              <a:ext uri="{FF2B5EF4-FFF2-40B4-BE49-F238E27FC236}">
                <a16:creationId xmlns:a16="http://schemas.microsoft.com/office/drawing/2014/main" id="{CB91E862-60BA-48E9-86F6-CADD9A836D70}"/>
              </a:ext>
            </a:extLst>
          </p:cNvPr>
          <p:cNvSpPr>
            <a:spLocks noGrp="1"/>
          </p:cNvSpPr>
          <p:nvPr>
            <p:ph type="body" sz="quarter" idx="15" hasCustomPrompt="1"/>
          </p:nvPr>
        </p:nvSpPr>
        <p:spPr>
          <a:xfrm>
            <a:off x="943753"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6" name="文本占位符 11">
            <a:extLst>
              <a:ext uri="{FF2B5EF4-FFF2-40B4-BE49-F238E27FC236}">
                <a16:creationId xmlns:a16="http://schemas.microsoft.com/office/drawing/2014/main" id="{190F41DD-B691-4C9A-B502-2BF56803F1EA}"/>
              </a:ext>
            </a:extLst>
          </p:cNvPr>
          <p:cNvSpPr>
            <a:spLocks noGrp="1"/>
          </p:cNvSpPr>
          <p:nvPr>
            <p:ph type="body" sz="quarter" idx="16" hasCustomPrompt="1"/>
          </p:nvPr>
        </p:nvSpPr>
        <p:spPr>
          <a:xfrm>
            <a:off x="822334"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7" name="文本占位符 8">
            <a:extLst>
              <a:ext uri="{FF2B5EF4-FFF2-40B4-BE49-F238E27FC236}">
                <a16:creationId xmlns:a16="http://schemas.microsoft.com/office/drawing/2014/main" id="{A5722A68-FBFD-402C-9ED5-E5B15A3AC683}"/>
              </a:ext>
            </a:extLst>
          </p:cNvPr>
          <p:cNvSpPr>
            <a:spLocks noGrp="1"/>
          </p:cNvSpPr>
          <p:nvPr>
            <p:ph type="body" sz="quarter" idx="17" hasCustomPrompt="1"/>
          </p:nvPr>
        </p:nvSpPr>
        <p:spPr>
          <a:xfrm>
            <a:off x="4748689"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68" name="文本占位符 11">
            <a:extLst>
              <a:ext uri="{FF2B5EF4-FFF2-40B4-BE49-F238E27FC236}">
                <a16:creationId xmlns:a16="http://schemas.microsoft.com/office/drawing/2014/main" id="{0114F5DC-E637-4088-9F28-CFD292117ECE}"/>
              </a:ext>
            </a:extLst>
          </p:cNvPr>
          <p:cNvSpPr>
            <a:spLocks noGrp="1"/>
          </p:cNvSpPr>
          <p:nvPr>
            <p:ph type="body" sz="quarter" idx="18" hasCustomPrompt="1"/>
          </p:nvPr>
        </p:nvSpPr>
        <p:spPr>
          <a:xfrm>
            <a:off x="4627270"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69" name="文本占位符 8">
            <a:extLst>
              <a:ext uri="{FF2B5EF4-FFF2-40B4-BE49-F238E27FC236}">
                <a16:creationId xmlns:a16="http://schemas.microsoft.com/office/drawing/2014/main" id="{774AF59B-172B-4EDD-A80C-150E4002F4F9}"/>
              </a:ext>
            </a:extLst>
          </p:cNvPr>
          <p:cNvSpPr>
            <a:spLocks noGrp="1"/>
          </p:cNvSpPr>
          <p:nvPr>
            <p:ph type="body" sz="quarter" idx="19" hasCustomPrompt="1"/>
          </p:nvPr>
        </p:nvSpPr>
        <p:spPr>
          <a:xfrm>
            <a:off x="8553625" y="3648867"/>
            <a:ext cx="2681922" cy="394002"/>
          </a:xfrm>
          <a:prstGeom prst="rect">
            <a:avLst/>
          </a:prstGeom>
        </p:spPr>
        <p:txBody>
          <a:bodyPr>
            <a:no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70" name="文本占位符 11">
            <a:extLst>
              <a:ext uri="{FF2B5EF4-FFF2-40B4-BE49-F238E27FC236}">
                <a16:creationId xmlns:a16="http://schemas.microsoft.com/office/drawing/2014/main" id="{2014F1B5-4040-4453-8DAA-C0916F3554CD}"/>
              </a:ext>
            </a:extLst>
          </p:cNvPr>
          <p:cNvSpPr>
            <a:spLocks noGrp="1"/>
          </p:cNvSpPr>
          <p:nvPr>
            <p:ph type="body" sz="quarter" idx="20" hasCustomPrompt="1"/>
          </p:nvPr>
        </p:nvSpPr>
        <p:spPr>
          <a:xfrm>
            <a:off x="8432206" y="4325324"/>
            <a:ext cx="2924760" cy="1477328"/>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C0D3B1BF-0A7D-4A7B-A7BB-E9DCE4B82CEB}"/>
              </a:ext>
            </a:extLst>
          </p:cNvPr>
          <p:cNvSpPr>
            <a:spLocks noGrp="1"/>
          </p:cNvSpPr>
          <p:nvPr>
            <p:ph type="dt" sz="half" idx="21"/>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8BAFC0CC-A476-489C-8781-CBDD0353B7F8}"/>
              </a:ext>
            </a:extLst>
          </p:cNvPr>
          <p:cNvSpPr>
            <a:spLocks noGrp="1"/>
          </p:cNvSpPr>
          <p:nvPr>
            <p:ph type="sldNum" sz="quarter" idx="23"/>
          </p:nvPr>
        </p:nvSpPr>
        <p:spPr/>
        <p:txBody>
          <a:bodyPr/>
          <a:lstStyle/>
          <a:p>
            <a:fld id="{C79ECAFE-A460-4E13-ABCB-32CAE6136244}" type="slidenum">
              <a:rPr lang="zh-CN" altLang="en-US" smtClean="0"/>
              <a:pPr/>
              <a:t>‹#›</a:t>
            </a:fld>
            <a:endParaRPr lang="zh-CN" altLang="en-US" dirty="0"/>
          </a:p>
        </p:txBody>
      </p:sp>
      <p:grpSp>
        <p:nvGrpSpPr>
          <p:cNvPr id="35" name="组合 34">
            <a:extLst>
              <a:ext uri="{FF2B5EF4-FFF2-40B4-BE49-F238E27FC236}">
                <a16:creationId xmlns:a16="http://schemas.microsoft.com/office/drawing/2014/main" id="{5EFFA012-84DF-410F-B2D0-3E6669E2C7C0}"/>
              </a:ext>
            </a:extLst>
          </p:cNvPr>
          <p:cNvGrpSpPr>
            <a:grpSpLocks/>
          </p:cNvGrpSpPr>
          <p:nvPr userDrawn="1"/>
        </p:nvGrpSpPr>
        <p:grpSpPr>
          <a:xfrm>
            <a:off x="660400" y="344681"/>
            <a:ext cx="384771" cy="384771"/>
            <a:chOff x="669869" y="597306"/>
            <a:chExt cx="409972" cy="409973"/>
          </a:xfrm>
        </p:grpSpPr>
        <p:sp>
          <p:nvSpPr>
            <p:cNvPr id="36" name="íṥļîḓê">
              <a:extLst>
                <a:ext uri="{FF2B5EF4-FFF2-40B4-BE49-F238E27FC236}">
                  <a16:creationId xmlns:a16="http://schemas.microsoft.com/office/drawing/2014/main" id="{E73C0D37-EDAC-4E6C-B948-E6725E0376AE}"/>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íṥlíḓê">
              <a:extLst>
                <a:ext uri="{FF2B5EF4-FFF2-40B4-BE49-F238E27FC236}">
                  <a16:creationId xmlns:a16="http://schemas.microsoft.com/office/drawing/2014/main" id="{79D920AC-FF25-4E80-9F5E-FD7A3CDFEE8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ïśļiḑé">
              <a:extLst>
                <a:ext uri="{FF2B5EF4-FFF2-40B4-BE49-F238E27FC236}">
                  <a16:creationId xmlns:a16="http://schemas.microsoft.com/office/drawing/2014/main" id="{C396806A-E7FB-440E-BB47-06F7EC8FC38F}"/>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7" name="直接连接符 26">
            <a:extLst>
              <a:ext uri="{FF2B5EF4-FFF2-40B4-BE49-F238E27FC236}">
                <a16:creationId xmlns:a16="http://schemas.microsoft.com/office/drawing/2014/main" id="{1AF0D8BD-5C5C-49C0-8D5F-70837455AAFB}"/>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9840A60D-30C5-4A1F-AECB-80519F0F512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231894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图文-2）">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37C931A3-F02B-4FEF-B6C9-6F2D4457087E}"/>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cxnSp>
        <p:nvCxnSpPr>
          <p:cNvPr id="28" name="直接连接符 27">
            <a:extLst>
              <a:ext uri="{FF2B5EF4-FFF2-40B4-BE49-F238E27FC236}">
                <a16:creationId xmlns:a16="http://schemas.microsoft.com/office/drawing/2014/main" id="{BF51A262-EF82-4309-AD98-5095F6DA986F}"/>
              </a:ext>
            </a:extLst>
          </p:cNvPr>
          <p:cNvCxnSpPr>
            <a:cxnSpLocks/>
          </p:cNvCxnSpPr>
          <p:nvPr userDrawn="1"/>
        </p:nvCxnSpPr>
        <p:spPr>
          <a:xfrm>
            <a:off x="669228" y="3632200"/>
            <a:ext cx="10858500" cy="0"/>
          </a:xfrm>
          <a:prstGeom prst="line">
            <a:avLst/>
          </a:prstGeom>
          <a:ln w="25400" cap="flat">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9314F2A-CF68-49ED-B2FE-7EB0D909A425}"/>
              </a:ext>
            </a:extLst>
          </p:cNvPr>
          <p:cNvSpPr/>
          <p:nvPr userDrawn="1"/>
        </p:nvSpPr>
        <p:spPr>
          <a:xfrm>
            <a:off x="669228" y="1496583"/>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3910F900-2807-4DCD-B5B5-82A5DD0F608E}"/>
              </a:ext>
            </a:extLst>
          </p:cNvPr>
          <p:cNvSpPr/>
          <p:nvPr userDrawn="1"/>
        </p:nvSpPr>
        <p:spPr>
          <a:xfrm>
            <a:off x="9394356" y="3984612"/>
            <a:ext cx="2124544" cy="1785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图片占位符 42">
            <a:extLst>
              <a:ext uri="{FF2B5EF4-FFF2-40B4-BE49-F238E27FC236}">
                <a16:creationId xmlns:a16="http://schemas.microsoft.com/office/drawing/2014/main" id="{4D9A6F69-B4BF-497A-A215-06F3933D0E7C}"/>
              </a:ext>
            </a:extLst>
          </p:cNvPr>
          <p:cNvSpPr>
            <a:spLocks noGrp="1"/>
          </p:cNvSpPr>
          <p:nvPr>
            <p:ph type="pic" sz="quarter" idx="12"/>
          </p:nvPr>
        </p:nvSpPr>
        <p:spPr>
          <a:xfrm>
            <a:off x="726750" y="153673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44" name="图片占位符 43">
            <a:extLst>
              <a:ext uri="{FF2B5EF4-FFF2-40B4-BE49-F238E27FC236}">
                <a16:creationId xmlns:a16="http://schemas.microsoft.com/office/drawing/2014/main" id="{A4BFC51A-AB6F-4D9D-BDF3-1B823AA6C651}"/>
              </a:ext>
            </a:extLst>
          </p:cNvPr>
          <p:cNvSpPr>
            <a:spLocks noGrp="1"/>
          </p:cNvSpPr>
          <p:nvPr>
            <p:ph type="pic" sz="quarter" idx="13"/>
          </p:nvPr>
        </p:nvSpPr>
        <p:spPr>
          <a:xfrm>
            <a:off x="9451878" y="4032961"/>
            <a:ext cx="2009500" cy="1689041"/>
          </a:xfrm>
          <a:custGeom>
            <a:avLst/>
            <a:gdLst>
              <a:gd name="connsiteX0" fmla="*/ 0 w 2009500"/>
              <a:gd name="connsiteY0" fmla="*/ 0 h 1689041"/>
              <a:gd name="connsiteX1" fmla="*/ 2009500 w 2009500"/>
              <a:gd name="connsiteY1" fmla="*/ 0 h 1689041"/>
              <a:gd name="connsiteX2" fmla="*/ 2009500 w 2009500"/>
              <a:gd name="connsiteY2" fmla="*/ 1689041 h 1689041"/>
              <a:gd name="connsiteX3" fmla="*/ 0 w 2009500"/>
              <a:gd name="connsiteY3" fmla="*/ 1689041 h 1689041"/>
            </a:gdLst>
            <a:ahLst/>
            <a:cxnLst>
              <a:cxn ang="0">
                <a:pos x="connsiteX0" y="connsiteY0"/>
              </a:cxn>
              <a:cxn ang="0">
                <a:pos x="connsiteX1" y="connsiteY1"/>
              </a:cxn>
              <a:cxn ang="0">
                <a:pos x="connsiteX2" y="connsiteY2"/>
              </a:cxn>
              <a:cxn ang="0">
                <a:pos x="connsiteX3" y="connsiteY3"/>
              </a:cxn>
            </a:cxnLst>
            <a:rect l="l" t="t" r="r" b="b"/>
            <a:pathLst>
              <a:path w="2009500" h="1689041">
                <a:moveTo>
                  <a:pt x="0" y="0"/>
                </a:moveTo>
                <a:lnTo>
                  <a:pt x="2009500" y="0"/>
                </a:lnTo>
                <a:lnTo>
                  <a:pt x="2009500" y="1689041"/>
                </a:lnTo>
                <a:lnTo>
                  <a:pt x="0" y="1689041"/>
                </a:lnTo>
                <a:close/>
              </a:path>
            </a:pathLst>
          </a:custGeom>
        </p:spPr>
        <p:txBody>
          <a:bodyPr wrap="square">
            <a:noAutofit/>
          </a:bodyPr>
          <a:lstStyle/>
          <a:p>
            <a:endParaRPr lang="zh-CN" altLang="en-US" dirty="0"/>
          </a:p>
        </p:txBody>
      </p:sp>
      <p:sp>
        <p:nvSpPr>
          <p:cNvPr id="5" name="文本占位符 4">
            <a:extLst>
              <a:ext uri="{FF2B5EF4-FFF2-40B4-BE49-F238E27FC236}">
                <a16:creationId xmlns:a16="http://schemas.microsoft.com/office/drawing/2014/main" id="{2D5056C9-4B0E-421F-ADCF-E3C7E8E216AA}"/>
              </a:ext>
            </a:extLst>
          </p:cNvPr>
          <p:cNvSpPr>
            <a:spLocks noGrp="1"/>
          </p:cNvSpPr>
          <p:nvPr>
            <p:ph type="body" sz="quarter" idx="14" hasCustomPrompt="1"/>
          </p:nvPr>
        </p:nvSpPr>
        <p:spPr>
          <a:xfrm>
            <a:off x="3246271" y="1535879"/>
            <a:ext cx="2793341" cy="461962"/>
          </a:xfrm>
          <a:prstGeom prst="rect">
            <a:avLst/>
          </a:prstGeom>
        </p:spPr>
        <p:txBody>
          <a:bodyPr lIns="0">
            <a:normAutofit/>
          </a:bodyPr>
          <a:lstStyle>
            <a:lvl1pPr marL="0" indent="0">
              <a:lnSpc>
                <a:spcPct val="100000"/>
              </a:lnSpc>
              <a:buNone/>
              <a:defRPr sz="2400" b="1">
                <a:solidFill>
                  <a:schemeClr val="accent1"/>
                </a:solidFill>
              </a:defRPr>
            </a:lvl1pPr>
          </a:lstStyle>
          <a:p>
            <a:pPr lvl="0"/>
            <a:r>
              <a:rPr lang="zh-CN" altLang="en-US" dirty="0"/>
              <a:t>请输入你的标题</a:t>
            </a:r>
          </a:p>
        </p:txBody>
      </p:sp>
      <p:sp>
        <p:nvSpPr>
          <p:cNvPr id="45" name="文本占位符 4">
            <a:extLst>
              <a:ext uri="{FF2B5EF4-FFF2-40B4-BE49-F238E27FC236}">
                <a16:creationId xmlns:a16="http://schemas.microsoft.com/office/drawing/2014/main" id="{AAAC5588-F2FF-473C-9D87-293341897B98}"/>
              </a:ext>
            </a:extLst>
          </p:cNvPr>
          <p:cNvSpPr>
            <a:spLocks noGrp="1"/>
          </p:cNvSpPr>
          <p:nvPr>
            <p:ph type="body" sz="quarter" idx="15" hasCustomPrompt="1"/>
          </p:nvPr>
        </p:nvSpPr>
        <p:spPr>
          <a:xfrm>
            <a:off x="6148516" y="4025048"/>
            <a:ext cx="2793341" cy="461962"/>
          </a:xfrm>
          <a:prstGeom prst="rect">
            <a:avLst/>
          </a:prstGeom>
        </p:spPr>
        <p:txBody>
          <a:bodyPr lIns="90000" rIns="0">
            <a:normAutofit/>
          </a:bodyPr>
          <a:lstStyle>
            <a:lvl1pPr marL="0" indent="0" algn="r">
              <a:lnSpc>
                <a:spcPct val="100000"/>
              </a:lnSpc>
              <a:buNone/>
              <a:defRPr sz="2400" b="1">
                <a:solidFill>
                  <a:schemeClr val="accent1"/>
                </a:solidFill>
              </a:defRPr>
            </a:lvl1pPr>
          </a:lstStyle>
          <a:p>
            <a:pPr lvl="0"/>
            <a:r>
              <a:rPr lang="zh-CN" altLang="en-US" dirty="0"/>
              <a:t>请输入你的标题</a:t>
            </a:r>
          </a:p>
        </p:txBody>
      </p:sp>
      <p:sp>
        <p:nvSpPr>
          <p:cNvPr id="46" name="文本占位符 11">
            <a:extLst>
              <a:ext uri="{FF2B5EF4-FFF2-40B4-BE49-F238E27FC236}">
                <a16:creationId xmlns:a16="http://schemas.microsoft.com/office/drawing/2014/main" id="{AB26A110-C91B-497D-9B24-4D7C41B00773}"/>
              </a:ext>
            </a:extLst>
          </p:cNvPr>
          <p:cNvSpPr>
            <a:spLocks noGrp="1"/>
          </p:cNvSpPr>
          <p:nvPr>
            <p:ph type="body" sz="quarter" idx="18" hasCustomPrompt="1"/>
          </p:nvPr>
        </p:nvSpPr>
        <p:spPr>
          <a:xfrm>
            <a:off x="3246271" y="2153813"/>
            <a:ext cx="8272629" cy="646331"/>
          </a:xfrm>
          <a:prstGeom prst="rect">
            <a:avLst/>
          </a:prstGeom>
        </p:spPr>
        <p:txBody>
          <a:bodyPr lIns="0">
            <a:noAutofit/>
          </a:bodyPr>
          <a:lstStyle>
            <a:lvl1pPr marL="0" indent="0" algn="l">
              <a:lnSpc>
                <a:spcPct val="130000"/>
              </a:lnSpc>
              <a:buNone/>
              <a:defRPr sz="1800"/>
            </a:lvl1pPr>
          </a:lstStyle>
          <a:p>
            <a:pPr lvl="0"/>
            <a:r>
              <a:rPr lang="zh-CN" altLang="en-US" dirty="0"/>
              <a:t>请输入你的内容</a:t>
            </a:r>
          </a:p>
        </p:txBody>
      </p:sp>
      <p:sp>
        <p:nvSpPr>
          <p:cNvPr id="47" name="文本占位符 11">
            <a:extLst>
              <a:ext uri="{FF2B5EF4-FFF2-40B4-BE49-F238E27FC236}">
                <a16:creationId xmlns:a16="http://schemas.microsoft.com/office/drawing/2014/main" id="{D7D35C3C-4CAC-4330-9805-A8DD184FFDE2}"/>
              </a:ext>
            </a:extLst>
          </p:cNvPr>
          <p:cNvSpPr>
            <a:spLocks noGrp="1"/>
          </p:cNvSpPr>
          <p:nvPr>
            <p:ph type="body" sz="quarter" idx="19" hasCustomPrompt="1"/>
          </p:nvPr>
        </p:nvSpPr>
        <p:spPr>
          <a:xfrm>
            <a:off x="669228" y="4619089"/>
            <a:ext cx="8272629" cy="646331"/>
          </a:xfrm>
          <a:prstGeom prst="rect">
            <a:avLst/>
          </a:prstGeom>
        </p:spPr>
        <p:txBody>
          <a:bodyPr lIns="90000" rIns="0">
            <a:noAutofit/>
          </a:bodyPr>
          <a:lstStyle>
            <a:lvl1pPr marL="0" indent="0" algn="r">
              <a:lnSpc>
                <a:spcPct val="130000"/>
              </a:lnSpc>
              <a:buNone/>
              <a:defRPr sz="1800"/>
            </a:lvl1pPr>
          </a:lstStyle>
          <a:p>
            <a:pPr lvl="0"/>
            <a:r>
              <a:rPr lang="zh-CN" altLang="en-US" dirty="0"/>
              <a:t>请输入你的内容</a:t>
            </a:r>
          </a:p>
        </p:txBody>
      </p:sp>
      <p:sp>
        <p:nvSpPr>
          <p:cNvPr id="3" name="日期占位符 2">
            <a:extLst>
              <a:ext uri="{FF2B5EF4-FFF2-40B4-BE49-F238E27FC236}">
                <a16:creationId xmlns:a16="http://schemas.microsoft.com/office/drawing/2014/main" id="{ABC6B45C-941A-49AC-90B5-0D96B66518D9}"/>
              </a:ext>
            </a:extLst>
          </p:cNvPr>
          <p:cNvSpPr>
            <a:spLocks noGrp="1"/>
          </p:cNvSpPr>
          <p:nvPr>
            <p:ph type="dt" sz="half" idx="2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灯片编号占位符 5">
            <a:extLst>
              <a:ext uri="{FF2B5EF4-FFF2-40B4-BE49-F238E27FC236}">
                <a16:creationId xmlns:a16="http://schemas.microsoft.com/office/drawing/2014/main" id="{1B290F5A-D196-486B-8B44-1CBEEEB17348}"/>
              </a:ext>
            </a:extLst>
          </p:cNvPr>
          <p:cNvSpPr>
            <a:spLocks noGrp="1"/>
          </p:cNvSpPr>
          <p:nvPr>
            <p:ph type="sldNum" sz="quarter" idx="22"/>
          </p:nvPr>
        </p:nvSpPr>
        <p:spPr/>
        <p:txBody>
          <a:bodyPr/>
          <a:lstStyle/>
          <a:p>
            <a:fld id="{C79ECAFE-A460-4E13-ABCB-32CAE6136244}" type="slidenum">
              <a:rPr lang="zh-CN" altLang="en-US" smtClean="0"/>
              <a:pPr/>
              <a:t>‹#›</a:t>
            </a:fld>
            <a:endParaRPr lang="zh-CN" altLang="en-US" dirty="0"/>
          </a:p>
        </p:txBody>
      </p:sp>
      <p:grpSp>
        <p:nvGrpSpPr>
          <p:cNvPr id="32" name="组合 31">
            <a:extLst>
              <a:ext uri="{FF2B5EF4-FFF2-40B4-BE49-F238E27FC236}">
                <a16:creationId xmlns:a16="http://schemas.microsoft.com/office/drawing/2014/main" id="{787FD327-8DAB-4849-B23B-4503BB310E89}"/>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82477A65-0AA8-4438-AE9B-67C58081D3B2}"/>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E8493DE7-20AC-4E02-9138-ED6DFC7987F2}"/>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ïśļiḑé">
              <a:extLst>
                <a:ext uri="{FF2B5EF4-FFF2-40B4-BE49-F238E27FC236}">
                  <a16:creationId xmlns:a16="http://schemas.microsoft.com/office/drawing/2014/main" id="{9FDCD366-6E90-4CAE-9B4E-923FD06A821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21" name="直接连接符 20">
            <a:extLst>
              <a:ext uri="{FF2B5EF4-FFF2-40B4-BE49-F238E27FC236}">
                <a16:creationId xmlns:a16="http://schemas.microsoft.com/office/drawing/2014/main" id="{9A7C9315-46B6-4C80-9DC5-D716FD2C690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834D1D11-22C8-4B8A-845A-DA19D169CC0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06297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图文-3）">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2447962"/>
            <a:ext cx="4420885" cy="3686138"/>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5162118" y="2447964"/>
            <a:ext cx="3154730" cy="1802652"/>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BDC6C58C-0B92-44BF-8A19-419B923FBF61}"/>
              </a:ext>
            </a:extLst>
          </p:cNvPr>
          <p:cNvSpPr/>
          <p:nvPr userDrawn="1"/>
        </p:nvSpPr>
        <p:spPr>
          <a:xfrm>
            <a:off x="8397680" y="2447964"/>
            <a:ext cx="3154731" cy="1802652"/>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D5E64B7C-7CCC-42D1-8560-4E5DEFC5395B}"/>
              </a:ext>
            </a:extLst>
          </p:cNvPr>
          <p:cNvSpPr/>
          <p:nvPr userDrawn="1"/>
        </p:nvSpPr>
        <p:spPr>
          <a:xfrm>
            <a:off x="5162118" y="4331447"/>
            <a:ext cx="3154730" cy="1802654"/>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51025493-6207-41EE-AD4A-9D975CA114F7}"/>
              </a:ext>
            </a:extLst>
          </p:cNvPr>
          <p:cNvSpPr/>
          <p:nvPr userDrawn="1"/>
        </p:nvSpPr>
        <p:spPr>
          <a:xfrm>
            <a:off x="8397680" y="4331447"/>
            <a:ext cx="3154731" cy="1802654"/>
          </a:xfrm>
          <a:custGeom>
            <a:avLst/>
            <a:gdLst>
              <a:gd name="connsiteX0" fmla="*/ 0 w 3154731"/>
              <a:gd name="connsiteY0" fmla="*/ 0 h 1829349"/>
              <a:gd name="connsiteX1" fmla="*/ 3154731 w 3154731"/>
              <a:gd name="connsiteY1" fmla="*/ 0 h 1829349"/>
              <a:gd name="connsiteX2" fmla="*/ 3154731 w 3154731"/>
              <a:gd name="connsiteY2" fmla="*/ 1829349 h 1829349"/>
              <a:gd name="connsiteX3" fmla="*/ 0 w 3154731"/>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1" h="1829349">
                <a:moveTo>
                  <a:pt x="0" y="0"/>
                </a:moveTo>
                <a:lnTo>
                  <a:pt x="3154731" y="0"/>
                </a:lnTo>
                <a:lnTo>
                  <a:pt x="3154731"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5398522" y="2612248"/>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5277103"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6" name="文本占位符 8">
            <a:extLst>
              <a:ext uri="{FF2B5EF4-FFF2-40B4-BE49-F238E27FC236}">
                <a16:creationId xmlns:a16="http://schemas.microsoft.com/office/drawing/2014/main" id="{2277037F-2FF9-4C73-8DCD-610E383860BE}"/>
              </a:ext>
            </a:extLst>
          </p:cNvPr>
          <p:cNvSpPr>
            <a:spLocks noGrp="1"/>
          </p:cNvSpPr>
          <p:nvPr>
            <p:ph type="body" sz="quarter" idx="15" hasCustomPrompt="1"/>
          </p:nvPr>
        </p:nvSpPr>
        <p:spPr>
          <a:xfrm>
            <a:off x="8634084" y="2612248"/>
            <a:ext cx="2681922" cy="461665"/>
          </a:xfrm>
          <a:prstGeom prst="rect">
            <a:avLst/>
          </a:prstGeom>
        </p:spPr>
        <p:txBody>
          <a:bodyPr wrap="square">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7" name="文本占位符 11">
            <a:extLst>
              <a:ext uri="{FF2B5EF4-FFF2-40B4-BE49-F238E27FC236}">
                <a16:creationId xmlns:a16="http://schemas.microsoft.com/office/drawing/2014/main" id="{E03DA55B-A83C-4517-8B43-D4C7657AF71C}"/>
              </a:ext>
            </a:extLst>
          </p:cNvPr>
          <p:cNvSpPr>
            <a:spLocks noGrp="1"/>
          </p:cNvSpPr>
          <p:nvPr>
            <p:ph type="body" sz="quarter" idx="16" hasCustomPrompt="1"/>
          </p:nvPr>
        </p:nvSpPr>
        <p:spPr>
          <a:xfrm>
            <a:off x="8512665" y="3336053"/>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48" name="文本占位符 8">
            <a:extLst>
              <a:ext uri="{FF2B5EF4-FFF2-40B4-BE49-F238E27FC236}">
                <a16:creationId xmlns:a16="http://schemas.microsoft.com/office/drawing/2014/main" id="{BEF2E614-A885-4C84-AAD2-B1ED9723F040}"/>
              </a:ext>
            </a:extLst>
          </p:cNvPr>
          <p:cNvSpPr>
            <a:spLocks noGrp="1"/>
          </p:cNvSpPr>
          <p:nvPr>
            <p:ph type="body" sz="quarter" idx="17" hasCustomPrompt="1"/>
          </p:nvPr>
        </p:nvSpPr>
        <p:spPr>
          <a:xfrm>
            <a:off x="8634084"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49" name="文本占位符 11">
            <a:extLst>
              <a:ext uri="{FF2B5EF4-FFF2-40B4-BE49-F238E27FC236}">
                <a16:creationId xmlns:a16="http://schemas.microsoft.com/office/drawing/2014/main" id="{8C9A4F02-5C16-448E-B39C-4D2DD7AFC18C}"/>
              </a:ext>
            </a:extLst>
          </p:cNvPr>
          <p:cNvSpPr>
            <a:spLocks noGrp="1"/>
          </p:cNvSpPr>
          <p:nvPr>
            <p:ph type="body" sz="quarter" idx="18" hasCustomPrompt="1"/>
          </p:nvPr>
        </p:nvSpPr>
        <p:spPr>
          <a:xfrm>
            <a:off x="8512665"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0" name="文本占位符 8">
            <a:extLst>
              <a:ext uri="{FF2B5EF4-FFF2-40B4-BE49-F238E27FC236}">
                <a16:creationId xmlns:a16="http://schemas.microsoft.com/office/drawing/2014/main" id="{7AFD95D9-4259-43E1-A03C-132FA41A3CDA}"/>
              </a:ext>
            </a:extLst>
          </p:cNvPr>
          <p:cNvSpPr>
            <a:spLocks noGrp="1"/>
          </p:cNvSpPr>
          <p:nvPr>
            <p:ph type="body" sz="quarter" idx="19" hasCustomPrompt="1"/>
          </p:nvPr>
        </p:nvSpPr>
        <p:spPr>
          <a:xfrm>
            <a:off x="5398522" y="4499120"/>
            <a:ext cx="2681922" cy="461665"/>
          </a:xfrm>
          <a:prstGeom prst="rect">
            <a:avLst/>
          </a:prstGeom>
        </p:spPr>
        <p:txBody>
          <a:bodyPr>
            <a:spAutoFit/>
          </a:bodyPr>
          <a:lstStyle>
            <a:lvl1pPr marL="0" indent="0" algn="ctr">
              <a:lnSpc>
                <a:spcPct val="100000"/>
              </a:lnSpc>
              <a:buNone/>
              <a:defRPr sz="2400" b="1">
                <a:solidFill>
                  <a:schemeClr val="accent1"/>
                </a:solidFill>
              </a:defRPr>
            </a:lvl1pPr>
          </a:lstStyle>
          <a:p>
            <a:pPr lvl="0"/>
            <a:r>
              <a:rPr lang="zh-CN" altLang="en-US" dirty="0"/>
              <a:t>请输入你的标题</a:t>
            </a:r>
          </a:p>
        </p:txBody>
      </p:sp>
      <p:sp>
        <p:nvSpPr>
          <p:cNvPr id="51" name="文本占位符 11">
            <a:extLst>
              <a:ext uri="{FF2B5EF4-FFF2-40B4-BE49-F238E27FC236}">
                <a16:creationId xmlns:a16="http://schemas.microsoft.com/office/drawing/2014/main" id="{59D80548-5474-40C1-82DE-200319D7B0A5}"/>
              </a:ext>
            </a:extLst>
          </p:cNvPr>
          <p:cNvSpPr>
            <a:spLocks noGrp="1"/>
          </p:cNvSpPr>
          <p:nvPr>
            <p:ph type="body" sz="quarter" idx="20" hasCustomPrompt="1"/>
          </p:nvPr>
        </p:nvSpPr>
        <p:spPr>
          <a:xfrm>
            <a:off x="5277103" y="5222925"/>
            <a:ext cx="2924760" cy="739277"/>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sp>
        <p:nvSpPr>
          <p:cNvPr id="52" name="文本占位符 11">
            <a:extLst>
              <a:ext uri="{FF2B5EF4-FFF2-40B4-BE49-F238E27FC236}">
                <a16:creationId xmlns:a16="http://schemas.microsoft.com/office/drawing/2014/main" id="{F2F5978A-06D9-4540-91E1-CA035F1D5E2D}"/>
              </a:ext>
            </a:extLst>
          </p:cNvPr>
          <p:cNvSpPr>
            <a:spLocks noGrp="1"/>
          </p:cNvSpPr>
          <p:nvPr>
            <p:ph type="body" sz="quarter" idx="21" hasCustomPrompt="1"/>
          </p:nvPr>
        </p:nvSpPr>
        <p:spPr>
          <a:xfrm>
            <a:off x="660400" y="1337587"/>
            <a:ext cx="10858500" cy="735563"/>
          </a:xfrm>
          <a:prstGeom prst="rect">
            <a:avLst/>
          </a:prstGeom>
        </p:spPr>
        <p:txBody>
          <a:bodyPr>
            <a:noAutofit/>
          </a:bodyPr>
          <a:lstStyle>
            <a:lvl1pPr marL="0" indent="0" algn="ctr">
              <a:lnSpc>
                <a:spcPct val="130000"/>
              </a:lnSpc>
              <a:buNone/>
              <a:defRPr sz="1800"/>
            </a:lvl1pPr>
          </a:lstStyle>
          <a:p>
            <a:pPr lvl="0"/>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cxnSp>
        <p:nvCxnSpPr>
          <p:cNvPr id="26" name="直接连接符 25">
            <a:extLst>
              <a:ext uri="{FF2B5EF4-FFF2-40B4-BE49-F238E27FC236}">
                <a16:creationId xmlns:a16="http://schemas.microsoft.com/office/drawing/2014/main" id="{EB1F1701-006D-4D50-BCD6-1E3E503C77A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39A419CA-1946-4513-9CE4-3789D89EBBB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69669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图文-4）">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图片占位符 13">
            <a:extLst>
              <a:ext uri="{FF2B5EF4-FFF2-40B4-BE49-F238E27FC236}">
                <a16:creationId xmlns:a16="http://schemas.microsoft.com/office/drawing/2014/main" id="{6EF8AE4B-FF18-4208-8A45-195327FF613F}"/>
              </a:ext>
            </a:extLst>
          </p:cNvPr>
          <p:cNvSpPr>
            <a:spLocks noGrp="1"/>
          </p:cNvSpPr>
          <p:nvPr>
            <p:ph type="pic" sz="quarter" idx="12"/>
          </p:nvPr>
        </p:nvSpPr>
        <p:spPr>
          <a:xfrm>
            <a:off x="660402" y="1585023"/>
            <a:ext cx="5984238" cy="4554593"/>
          </a:xfrm>
          <a:custGeom>
            <a:avLst/>
            <a:gdLst>
              <a:gd name="connsiteX0" fmla="*/ 0 w 4420885"/>
              <a:gd name="connsiteY0" fmla="*/ 0 h 3686138"/>
              <a:gd name="connsiteX1" fmla="*/ 4420885 w 4420885"/>
              <a:gd name="connsiteY1" fmla="*/ 0 h 3686138"/>
              <a:gd name="connsiteX2" fmla="*/ 4420885 w 4420885"/>
              <a:gd name="connsiteY2" fmla="*/ 3686138 h 3686138"/>
              <a:gd name="connsiteX3" fmla="*/ 0 w 4420885"/>
              <a:gd name="connsiteY3" fmla="*/ 3686138 h 3686138"/>
            </a:gdLst>
            <a:ahLst/>
            <a:cxnLst>
              <a:cxn ang="0">
                <a:pos x="connsiteX0" y="connsiteY0"/>
              </a:cxn>
              <a:cxn ang="0">
                <a:pos x="connsiteX1" y="connsiteY1"/>
              </a:cxn>
              <a:cxn ang="0">
                <a:pos x="connsiteX2" y="connsiteY2"/>
              </a:cxn>
              <a:cxn ang="0">
                <a:pos x="connsiteX3" y="connsiteY3"/>
              </a:cxn>
            </a:cxnLst>
            <a:rect l="l" t="t" r="r" b="b"/>
            <a:pathLst>
              <a:path w="4420885" h="3686138">
                <a:moveTo>
                  <a:pt x="0" y="0"/>
                </a:moveTo>
                <a:lnTo>
                  <a:pt x="4420885" y="0"/>
                </a:lnTo>
                <a:lnTo>
                  <a:pt x="4420885" y="3686138"/>
                </a:lnTo>
                <a:lnTo>
                  <a:pt x="0" y="3686138"/>
                </a:lnTo>
                <a:close/>
              </a:path>
            </a:pathLst>
          </a:custGeom>
        </p:spPr>
        <p:txBody>
          <a:bodyPr wrap="square">
            <a:noAutofit/>
          </a:bodyPr>
          <a:lstStyle/>
          <a:p>
            <a:endParaRPr lang="zh-CN" altLang="en-US" dirty="0"/>
          </a:p>
        </p:txBody>
      </p: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1" name="直接连接符 20">
            <a:extLst>
              <a:ext uri="{FF2B5EF4-FFF2-40B4-BE49-F238E27FC236}">
                <a16:creationId xmlns:a16="http://schemas.microsoft.com/office/drawing/2014/main" id="{EC3B5A21-FE43-4535-9930-76B750A9821F}"/>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5FE6D952-D608-4DC8-A3BC-61DCFC5CEC7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55574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图文-5）">
    <p:spTree>
      <p:nvGrpSpPr>
        <p:cNvPr id="1" name=""/>
        <p:cNvGrpSpPr/>
        <p:nvPr/>
      </p:nvGrpSpPr>
      <p:grpSpPr>
        <a:xfrm>
          <a:off x="0" y="0"/>
          <a:ext cx="0" cy="0"/>
          <a:chOff x="0" y="0"/>
          <a:chExt cx="0" cy="0"/>
        </a:xfrm>
      </p:grpSpPr>
      <p:sp>
        <p:nvSpPr>
          <p:cNvPr id="63" name="图片占位符 62">
            <a:extLst>
              <a:ext uri="{FF2B5EF4-FFF2-40B4-BE49-F238E27FC236}">
                <a16:creationId xmlns:a16="http://schemas.microsoft.com/office/drawing/2014/main" id="{2F0B5F99-4C78-4437-8C2E-B75EAE365744}"/>
              </a:ext>
            </a:extLst>
          </p:cNvPr>
          <p:cNvSpPr>
            <a:spLocks noGrp="1"/>
          </p:cNvSpPr>
          <p:nvPr>
            <p:ph type="pic" sz="quarter" idx="27"/>
          </p:nvPr>
        </p:nvSpPr>
        <p:spPr>
          <a:xfrm>
            <a:off x="660404"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4" name="图片占位符 63">
            <a:extLst>
              <a:ext uri="{FF2B5EF4-FFF2-40B4-BE49-F238E27FC236}">
                <a16:creationId xmlns:a16="http://schemas.microsoft.com/office/drawing/2014/main" id="{1FF65A25-49DF-4BB5-B3BC-D4930A373098}"/>
              </a:ext>
            </a:extLst>
          </p:cNvPr>
          <p:cNvSpPr>
            <a:spLocks noGrp="1"/>
          </p:cNvSpPr>
          <p:nvPr>
            <p:ph type="pic" sz="quarter" idx="28"/>
          </p:nvPr>
        </p:nvSpPr>
        <p:spPr>
          <a:xfrm>
            <a:off x="3696741" y="1585023"/>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5" name="图片占位符 64">
            <a:extLst>
              <a:ext uri="{FF2B5EF4-FFF2-40B4-BE49-F238E27FC236}">
                <a16:creationId xmlns:a16="http://schemas.microsoft.com/office/drawing/2014/main" id="{E3FD3AEC-43EE-4C80-956B-57F9D812C946}"/>
              </a:ext>
            </a:extLst>
          </p:cNvPr>
          <p:cNvSpPr>
            <a:spLocks noGrp="1"/>
          </p:cNvSpPr>
          <p:nvPr>
            <p:ph type="pic" sz="quarter" idx="29"/>
          </p:nvPr>
        </p:nvSpPr>
        <p:spPr>
          <a:xfrm>
            <a:off x="660404" y="3895974"/>
            <a:ext cx="2947901"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sp>
        <p:nvSpPr>
          <p:cNvPr id="66" name="图片占位符 65">
            <a:extLst>
              <a:ext uri="{FF2B5EF4-FFF2-40B4-BE49-F238E27FC236}">
                <a16:creationId xmlns:a16="http://schemas.microsoft.com/office/drawing/2014/main" id="{E182FFE1-10F9-4B1C-BE85-18E757959D98}"/>
              </a:ext>
            </a:extLst>
          </p:cNvPr>
          <p:cNvSpPr>
            <a:spLocks noGrp="1"/>
          </p:cNvSpPr>
          <p:nvPr>
            <p:ph type="pic" sz="quarter" idx="30"/>
          </p:nvPr>
        </p:nvSpPr>
        <p:spPr>
          <a:xfrm>
            <a:off x="3696741" y="3895974"/>
            <a:ext cx="2947899" cy="2243642"/>
          </a:xfrm>
          <a:custGeom>
            <a:avLst/>
            <a:gdLst>
              <a:gd name="connsiteX0" fmla="*/ 0 w 2947901"/>
              <a:gd name="connsiteY0" fmla="*/ 0 h 2243642"/>
              <a:gd name="connsiteX1" fmla="*/ 2947901 w 2947901"/>
              <a:gd name="connsiteY1" fmla="*/ 0 h 2243642"/>
              <a:gd name="connsiteX2" fmla="*/ 2947901 w 2947901"/>
              <a:gd name="connsiteY2" fmla="*/ 2243642 h 2243642"/>
              <a:gd name="connsiteX3" fmla="*/ 0 w 2947901"/>
              <a:gd name="connsiteY3" fmla="*/ 2243642 h 2243642"/>
            </a:gdLst>
            <a:ahLst/>
            <a:cxnLst>
              <a:cxn ang="0">
                <a:pos x="connsiteX0" y="connsiteY0"/>
              </a:cxn>
              <a:cxn ang="0">
                <a:pos x="connsiteX1" y="connsiteY1"/>
              </a:cxn>
              <a:cxn ang="0">
                <a:pos x="connsiteX2" y="connsiteY2"/>
              </a:cxn>
              <a:cxn ang="0">
                <a:pos x="connsiteX3" y="connsiteY3"/>
              </a:cxn>
            </a:cxnLst>
            <a:rect l="l" t="t" r="r" b="b"/>
            <a:pathLst>
              <a:path w="2947901" h="2243642">
                <a:moveTo>
                  <a:pt x="0" y="0"/>
                </a:moveTo>
                <a:lnTo>
                  <a:pt x="2947901" y="0"/>
                </a:lnTo>
                <a:lnTo>
                  <a:pt x="2947901" y="2243642"/>
                </a:lnTo>
                <a:lnTo>
                  <a:pt x="0" y="2243642"/>
                </a:lnTo>
                <a:close/>
              </a:path>
            </a:pathLst>
          </a:custGeom>
        </p:spPr>
        <p:txBody>
          <a:bodyPr wrap="square">
            <a:noAutofit/>
          </a:bodyPr>
          <a:lstStyle/>
          <a:p>
            <a:endParaRPr lang="zh-CN" altLang="en-US"/>
          </a:p>
        </p:txBody>
      </p:sp>
      <p:pic>
        <p:nvPicPr>
          <p:cNvPr id="29" name="图片 28">
            <a:extLst>
              <a:ext uri="{FF2B5EF4-FFF2-40B4-BE49-F238E27FC236}">
                <a16:creationId xmlns:a16="http://schemas.microsoft.com/office/drawing/2014/main" id="{494CF1E2-2C8D-4598-A858-8A1DBD0A7C81}"/>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任意多边形: 形状 15">
            <a:extLst>
              <a:ext uri="{FF2B5EF4-FFF2-40B4-BE49-F238E27FC236}">
                <a16:creationId xmlns:a16="http://schemas.microsoft.com/office/drawing/2014/main" id="{5CF96BF5-CBF5-41C7-AFA1-36E0F63D6F26}"/>
              </a:ext>
            </a:extLst>
          </p:cNvPr>
          <p:cNvSpPr/>
          <p:nvPr userDrawn="1"/>
        </p:nvSpPr>
        <p:spPr>
          <a:xfrm>
            <a:off x="6644640" y="1585023"/>
            <a:ext cx="4874260" cy="4554589"/>
          </a:xfrm>
          <a:custGeom>
            <a:avLst/>
            <a:gdLst>
              <a:gd name="connsiteX0" fmla="*/ 0 w 3154730"/>
              <a:gd name="connsiteY0" fmla="*/ 0 h 1829349"/>
              <a:gd name="connsiteX1" fmla="*/ 3154730 w 3154730"/>
              <a:gd name="connsiteY1" fmla="*/ 0 h 1829349"/>
              <a:gd name="connsiteX2" fmla="*/ 3154730 w 3154730"/>
              <a:gd name="connsiteY2" fmla="*/ 1829349 h 1829349"/>
              <a:gd name="connsiteX3" fmla="*/ 0 w 3154730"/>
              <a:gd name="connsiteY3" fmla="*/ 1829349 h 1829349"/>
            </a:gdLst>
            <a:ahLst/>
            <a:cxnLst>
              <a:cxn ang="0">
                <a:pos x="connsiteX0" y="connsiteY0"/>
              </a:cxn>
              <a:cxn ang="0">
                <a:pos x="connsiteX1" y="connsiteY1"/>
              </a:cxn>
              <a:cxn ang="0">
                <a:pos x="connsiteX2" y="connsiteY2"/>
              </a:cxn>
              <a:cxn ang="0">
                <a:pos x="connsiteX3" y="connsiteY3"/>
              </a:cxn>
            </a:cxnLst>
            <a:rect l="l" t="t" r="r" b="b"/>
            <a:pathLst>
              <a:path w="3154730" h="1829349">
                <a:moveTo>
                  <a:pt x="0" y="0"/>
                </a:moveTo>
                <a:lnTo>
                  <a:pt x="3154730" y="0"/>
                </a:lnTo>
                <a:lnTo>
                  <a:pt x="3154730" y="1829349"/>
                </a:lnTo>
                <a:lnTo>
                  <a:pt x="0" y="1829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a:extLst>
              <a:ext uri="{FF2B5EF4-FFF2-40B4-BE49-F238E27FC236}">
                <a16:creationId xmlns:a16="http://schemas.microsoft.com/office/drawing/2014/main" id="{58EF12E6-59FC-4B4D-9DD2-44BD64A212C3}"/>
              </a:ext>
            </a:extLst>
          </p:cNvPr>
          <p:cNvSpPr>
            <a:spLocks noGrp="1"/>
          </p:cNvSpPr>
          <p:nvPr>
            <p:ph type="body" sz="quarter" idx="13" hasCustomPrompt="1"/>
          </p:nvPr>
        </p:nvSpPr>
        <p:spPr>
          <a:xfrm>
            <a:off x="7031469" y="1815023"/>
            <a:ext cx="2969058" cy="461665"/>
          </a:xfrm>
          <a:prstGeom prst="rect">
            <a:avLst/>
          </a:prstGeom>
        </p:spPr>
        <p:txBody>
          <a:bodyPr wrap="square" lIns="0">
            <a:spAutoFit/>
          </a:bodyPr>
          <a:lstStyle>
            <a:lvl1pPr marL="0" indent="0" algn="l">
              <a:lnSpc>
                <a:spcPct val="100000"/>
              </a:lnSpc>
              <a:buNone/>
              <a:defRPr sz="2400" b="1">
                <a:solidFill>
                  <a:schemeClr val="accent1"/>
                </a:solidFill>
              </a:defRPr>
            </a:lvl1pPr>
          </a:lstStyle>
          <a:p>
            <a:pPr lvl="0"/>
            <a:r>
              <a:rPr lang="zh-CN" altLang="en-US" dirty="0"/>
              <a:t>请输入你的标题</a:t>
            </a:r>
          </a:p>
        </p:txBody>
      </p:sp>
      <p:sp>
        <p:nvSpPr>
          <p:cNvPr id="12" name="文本占位符 11">
            <a:extLst>
              <a:ext uri="{FF2B5EF4-FFF2-40B4-BE49-F238E27FC236}">
                <a16:creationId xmlns:a16="http://schemas.microsoft.com/office/drawing/2014/main" id="{68C1A44F-A4F3-4B0C-81E0-6038DD54195D}"/>
              </a:ext>
            </a:extLst>
          </p:cNvPr>
          <p:cNvSpPr>
            <a:spLocks noGrp="1"/>
          </p:cNvSpPr>
          <p:nvPr>
            <p:ph type="body" sz="quarter" idx="14" hasCustomPrompt="1"/>
          </p:nvPr>
        </p:nvSpPr>
        <p:spPr>
          <a:xfrm>
            <a:off x="7454095" y="2864776"/>
            <a:ext cx="3773347" cy="859337"/>
          </a:xfrm>
          <a:prstGeom prst="rect">
            <a:avLst/>
          </a:prstGeom>
        </p:spPr>
        <p:txBody>
          <a:bodyPr lIns="0" tIns="0" rIns="90000" bIns="46800">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zh-CN" altLang="en-US" dirty="0"/>
              <a:t>请输入你的内容</a:t>
            </a:r>
          </a:p>
        </p:txBody>
      </p:sp>
      <p:grpSp>
        <p:nvGrpSpPr>
          <p:cNvPr id="32" name="组合 31">
            <a:extLst>
              <a:ext uri="{FF2B5EF4-FFF2-40B4-BE49-F238E27FC236}">
                <a16:creationId xmlns:a16="http://schemas.microsoft.com/office/drawing/2014/main" id="{1CD59BDC-842A-43EB-9A8F-C2FF39015D27}"/>
              </a:ext>
            </a:extLst>
          </p:cNvPr>
          <p:cNvGrpSpPr>
            <a:grpSpLocks/>
          </p:cNvGrpSpPr>
          <p:nvPr userDrawn="1"/>
        </p:nvGrpSpPr>
        <p:grpSpPr>
          <a:xfrm>
            <a:off x="660400" y="344681"/>
            <a:ext cx="384771" cy="384771"/>
            <a:chOff x="669869" y="597306"/>
            <a:chExt cx="409972" cy="409973"/>
          </a:xfrm>
        </p:grpSpPr>
        <p:sp>
          <p:nvSpPr>
            <p:cNvPr id="33" name="íṥļîḓê">
              <a:extLst>
                <a:ext uri="{FF2B5EF4-FFF2-40B4-BE49-F238E27FC236}">
                  <a16:creationId xmlns:a16="http://schemas.microsoft.com/office/drawing/2014/main" id="{68FD5598-2EFF-4595-A20F-57125BE869D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íṥlíḓê">
              <a:extLst>
                <a:ext uri="{FF2B5EF4-FFF2-40B4-BE49-F238E27FC236}">
                  <a16:creationId xmlns:a16="http://schemas.microsoft.com/office/drawing/2014/main" id="{7DA633DC-7A2B-4F38-B4D6-4A28FC864F40}"/>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ïśļiḑé">
              <a:extLst>
                <a:ext uri="{FF2B5EF4-FFF2-40B4-BE49-F238E27FC236}">
                  <a16:creationId xmlns:a16="http://schemas.microsoft.com/office/drawing/2014/main" id="{07E1E56C-240A-4C78-94F0-34D5B9641431}"/>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227C4CA8-D2FF-4A05-A834-0A9C2EB77177}"/>
              </a:ext>
            </a:extLst>
          </p:cNvPr>
          <p:cNvSpPr>
            <a:spLocks noGrp="1"/>
          </p:cNvSpPr>
          <p:nvPr>
            <p:ph type="dt" sz="half" idx="2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989042A-CC82-484D-A32F-2E2494E30268}"/>
              </a:ext>
            </a:extLst>
          </p:cNvPr>
          <p:cNvSpPr>
            <a:spLocks noGrp="1"/>
          </p:cNvSpPr>
          <p:nvPr>
            <p:ph type="sldNum" sz="quarter" idx="24"/>
          </p:nvPr>
        </p:nvSpPr>
        <p:spPr/>
        <p:txBody>
          <a:bodyPr/>
          <a:lstStyle/>
          <a:p>
            <a:fld id="{C79ECAFE-A460-4E13-ABCB-32CAE6136244}" type="slidenum">
              <a:rPr lang="zh-CN" altLang="en-US" smtClean="0"/>
              <a:pPr/>
              <a:t>‹#›</a:t>
            </a:fld>
            <a:endParaRPr lang="zh-CN" altLang="en-US" dirty="0"/>
          </a:p>
        </p:txBody>
      </p:sp>
      <p:sp>
        <p:nvSpPr>
          <p:cNvPr id="2" name="矩形 1">
            <a:extLst>
              <a:ext uri="{FF2B5EF4-FFF2-40B4-BE49-F238E27FC236}">
                <a16:creationId xmlns:a16="http://schemas.microsoft.com/office/drawing/2014/main" id="{292A3A43-2DA5-421A-B020-E77A80A42307}"/>
              </a:ext>
            </a:extLst>
          </p:cNvPr>
          <p:cNvSpPr/>
          <p:nvPr userDrawn="1"/>
        </p:nvSpPr>
        <p:spPr>
          <a:xfrm>
            <a:off x="7031469" y="2473505"/>
            <a:ext cx="864000" cy="96290"/>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占位符 11">
            <a:extLst>
              <a:ext uri="{FF2B5EF4-FFF2-40B4-BE49-F238E27FC236}">
                <a16:creationId xmlns:a16="http://schemas.microsoft.com/office/drawing/2014/main" id="{01D43A75-79AC-4072-88DF-C15548DFB0AC}"/>
              </a:ext>
            </a:extLst>
          </p:cNvPr>
          <p:cNvSpPr>
            <a:spLocks noGrp="1"/>
          </p:cNvSpPr>
          <p:nvPr>
            <p:ph type="body" sz="quarter" idx="25" hasCustomPrompt="1"/>
          </p:nvPr>
        </p:nvSpPr>
        <p:spPr>
          <a:xfrm>
            <a:off x="7454095" y="392434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sp>
        <p:nvSpPr>
          <p:cNvPr id="36" name="文本占位符 11">
            <a:extLst>
              <a:ext uri="{FF2B5EF4-FFF2-40B4-BE49-F238E27FC236}">
                <a16:creationId xmlns:a16="http://schemas.microsoft.com/office/drawing/2014/main" id="{90797FE4-3718-4BED-A6A4-5D3E09EF78DC}"/>
              </a:ext>
            </a:extLst>
          </p:cNvPr>
          <p:cNvSpPr>
            <a:spLocks noGrp="1"/>
          </p:cNvSpPr>
          <p:nvPr>
            <p:ph type="body" sz="quarter" idx="26" hasCustomPrompt="1"/>
          </p:nvPr>
        </p:nvSpPr>
        <p:spPr>
          <a:xfrm>
            <a:off x="7454095" y="4983916"/>
            <a:ext cx="3773347" cy="859337"/>
          </a:xfrm>
          <a:prstGeom prst="rect">
            <a:avLst/>
          </a:prstGeom>
        </p:spPr>
        <p:txBody>
          <a:bodyPr lIns="0" tIns="0">
            <a:normAutofit/>
          </a:bodyPr>
          <a:lstStyle>
            <a:lvl1pPr marL="0" indent="0" algn="l">
              <a:lnSpc>
                <a:spcPct val="130000"/>
              </a:lnSpc>
              <a:buNone/>
              <a:defRPr sz="1800"/>
            </a:lvl1pPr>
          </a:lstStyle>
          <a:p>
            <a:pPr lvl="0"/>
            <a:r>
              <a:rPr lang="zh-CN" altLang="en-US" dirty="0"/>
              <a:t>请输入你的内容</a:t>
            </a:r>
          </a:p>
        </p:txBody>
      </p:sp>
      <p:cxnSp>
        <p:nvCxnSpPr>
          <p:cNvPr id="22" name="直接连接符 21">
            <a:extLst>
              <a:ext uri="{FF2B5EF4-FFF2-40B4-BE49-F238E27FC236}">
                <a16:creationId xmlns:a16="http://schemas.microsoft.com/office/drawing/2014/main" id="{7E057135-E831-4A5F-958C-36A48602572D}"/>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DEFE0DEA-39C1-4731-B0B5-E78F50F66E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4170727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8" name="图片 17" descr="图片包含 树, 户外, 建筑物, 道路&#10;&#10;自动生成的说明">
            <a:extLst>
              <a:ext uri="{FF2B5EF4-FFF2-40B4-BE49-F238E27FC236}">
                <a16:creationId xmlns:a16="http://schemas.microsoft.com/office/drawing/2014/main" id="{0EB9AD25-3DBA-4031-8D18-BA45806A2EF2}"/>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282440" y="0"/>
            <a:ext cx="7909560" cy="6858000"/>
          </a:xfrm>
          <a:prstGeom prst="rect">
            <a:avLst/>
          </a:prstGeom>
        </p:spPr>
      </p:pic>
      <p:sp>
        <p:nvSpPr>
          <p:cNvPr id="19" name="矩形 18">
            <a:extLst>
              <a:ext uri="{FF2B5EF4-FFF2-40B4-BE49-F238E27FC236}">
                <a16:creationId xmlns:a16="http://schemas.microsoft.com/office/drawing/2014/main" id="{CEAD4A44-059C-41F2-A222-A7091C0C918A}"/>
              </a:ext>
            </a:extLst>
          </p:cNvPr>
          <p:cNvSpPr/>
          <p:nvPr userDrawn="1"/>
        </p:nvSpPr>
        <p:spPr>
          <a:xfrm>
            <a:off x="0" y="0"/>
            <a:ext cx="12192000" cy="6858000"/>
          </a:xfrm>
          <a:prstGeom prst="rect">
            <a:avLst/>
          </a:prstGeom>
          <a:gradFill flip="none" rotWithShape="1">
            <a:gsLst>
              <a:gs pos="32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8E35E8B6-A4C4-4676-9850-0F8FEA9795EE}"/>
              </a:ext>
            </a:extLst>
          </p:cNvPr>
          <p:cNvSpPr/>
          <p:nvPr userDrawn="1"/>
        </p:nvSpPr>
        <p:spPr>
          <a:xfrm>
            <a:off x="0" y="0"/>
            <a:ext cx="12192000" cy="6858000"/>
          </a:xfrm>
          <a:prstGeom prst="rect">
            <a:avLst/>
          </a:prstGeom>
          <a:blipFill dpi="0" rotWithShape="1">
            <a:blip r:embed="rId3" cstate="email">
              <a:alphaModFix amt="5000"/>
              <a:extLst>
                <a:ext uri="{28A0092B-C50C-407E-A947-70E740481C1C}">
                  <a14:useLocalDpi xmlns:a14="http://schemas.microsoft.com/office/drawing/2010/main"/>
                </a:ext>
              </a:extLst>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descr="图片包含 树, 户外, 建筑物, 道路&#10;&#10;自动生成的说明">
            <a:extLst>
              <a:ext uri="{FF2B5EF4-FFF2-40B4-BE49-F238E27FC236}">
                <a16:creationId xmlns:a16="http://schemas.microsoft.com/office/drawing/2014/main" id="{0D7D46CB-CEAD-4FE4-A998-6F37DF505D59}"/>
              </a:ext>
            </a:extLst>
          </p:cNvPr>
          <p:cNvPicPr>
            <a:picLocks noChangeAspect="1"/>
          </p:cNvPicPr>
          <p:nvPr userDrawn="1"/>
        </p:nvPicPr>
        <p:blipFill rotWithShape="1">
          <a:blip r:embed="rId4" cstate="email">
            <a:alphaModFix/>
            <a:extLst>
              <a:ext uri="{28A0092B-C50C-407E-A947-70E740481C1C}">
                <a14:useLocalDpi xmlns:a14="http://schemas.microsoft.com/office/drawing/2010/main"/>
              </a:ext>
            </a:extLst>
          </a:blip>
          <a:srcRect/>
          <a:stretch/>
        </p:blipFill>
        <p:spPr>
          <a:xfrm>
            <a:off x="5178924" y="0"/>
            <a:ext cx="7013076" cy="6858000"/>
          </a:xfrm>
          <a:custGeom>
            <a:avLst/>
            <a:gdLst>
              <a:gd name="connsiteX0" fmla="*/ 3877363 w 7013076"/>
              <a:gd name="connsiteY0" fmla="*/ 0 h 6858000"/>
              <a:gd name="connsiteX1" fmla="*/ 7013076 w 7013076"/>
              <a:gd name="connsiteY1" fmla="*/ 0 h 6858000"/>
              <a:gd name="connsiteX2" fmla="*/ 7013076 w 7013076"/>
              <a:gd name="connsiteY2" fmla="*/ 692654 h 6858000"/>
              <a:gd name="connsiteX3" fmla="*/ 3527325 w 7013076"/>
              <a:gd name="connsiteY3" fmla="*/ 6858000 h 6858000"/>
              <a:gd name="connsiteX4" fmla="*/ 0 w 701307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3076" h="6858000">
                <a:moveTo>
                  <a:pt x="3877363" y="0"/>
                </a:moveTo>
                <a:lnTo>
                  <a:pt x="7013076" y="0"/>
                </a:lnTo>
                <a:lnTo>
                  <a:pt x="7013076" y="692654"/>
                </a:lnTo>
                <a:lnTo>
                  <a:pt x="3527325" y="6858000"/>
                </a:lnTo>
                <a:lnTo>
                  <a:pt x="0" y="6858000"/>
                </a:lnTo>
                <a:close/>
              </a:path>
            </a:pathLst>
          </a:custGeom>
        </p:spPr>
      </p:pic>
      <p:sp>
        <p:nvSpPr>
          <p:cNvPr id="52" name="任意多边形: 形状 51">
            <a:extLst>
              <a:ext uri="{FF2B5EF4-FFF2-40B4-BE49-F238E27FC236}">
                <a16:creationId xmlns:a16="http://schemas.microsoft.com/office/drawing/2014/main" id="{A58FA06B-AB25-4978-AAE5-CC0F97442BB5}"/>
              </a:ext>
            </a:extLst>
          </p:cNvPr>
          <p:cNvSpPr/>
          <p:nvPr userDrawn="1"/>
        </p:nvSpPr>
        <p:spPr>
          <a:xfrm rot="1759603">
            <a:off x="5759550"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任意多边形: 形状 43">
            <a:extLst>
              <a:ext uri="{FF2B5EF4-FFF2-40B4-BE49-F238E27FC236}">
                <a16:creationId xmlns:a16="http://schemas.microsoft.com/office/drawing/2014/main" id="{40B77471-67F6-4E03-ACDA-A3436D638651}"/>
              </a:ext>
            </a:extLst>
          </p:cNvPr>
          <p:cNvSpPr/>
          <p:nvPr userDrawn="1"/>
        </p:nvSpPr>
        <p:spPr>
          <a:xfrm rot="1759603">
            <a:off x="8280302" y="-201925"/>
            <a:ext cx="170609" cy="2499133"/>
          </a:xfrm>
          <a:custGeom>
            <a:avLst/>
            <a:gdLst>
              <a:gd name="connsiteX0" fmla="*/ 0 w 170609"/>
              <a:gd name="connsiteY0" fmla="*/ 95846 h 2499133"/>
              <a:gd name="connsiteX1" fmla="*/ 170609 w 170609"/>
              <a:gd name="connsiteY1" fmla="*/ 0 h 2499133"/>
              <a:gd name="connsiteX2" fmla="*/ 170609 w 170609"/>
              <a:gd name="connsiteY2" fmla="*/ 2499133 h 2499133"/>
              <a:gd name="connsiteX3" fmla="*/ 0 w 170609"/>
              <a:gd name="connsiteY3" fmla="*/ 2499133 h 2499133"/>
            </a:gdLst>
            <a:ahLst/>
            <a:cxnLst>
              <a:cxn ang="0">
                <a:pos x="connsiteX0" y="connsiteY0"/>
              </a:cxn>
              <a:cxn ang="0">
                <a:pos x="connsiteX1" y="connsiteY1"/>
              </a:cxn>
              <a:cxn ang="0">
                <a:pos x="connsiteX2" y="connsiteY2"/>
              </a:cxn>
              <a:cxn ang="0">
                <a:pos x="connsiteX3" y="connsiteY3"/>
              </a:cxn>
            </a:cxnLst>
            <a:rect l="l" t="t" r="r" b="b"/>
            <a:pathLst>
              <a:path w="170609" h="2499133">
                <a:moveTo>
                  <a:pt x="0" y="95846"/>
                </a:moveTo>
                <a:lnTo>
                  <a:pt x="170609" y="0"/>
                </a:lnTo>
                <a:lnTo>
                  <a:pt x="170609" y="2499133"/>
                </a:lnTo>
                <a:lnTo>
                  <a:pt x="0" y="2499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21">
            <a:extLst>
              <a:ext uri="{FF2B5EF4-FFF2-40B4-BE49-F238E27FC236}">
                <a16:creationId xmlns:a16="http://schemas.microsoft.com/office/drawing/2014/main" id="{DA8EF30A-199F-48F7-8FE7-043A29ABF804}"/>
              </a:ext>
            </a:extLst>
          </p:cNvPr>
          <p:cNvSpPr/>
          <p:nvPr userDrawn="1"/>
        </p:nvSpPr>
        <p:spPr>
          <a:xfrm rot="1759603">
            <a:off x="11257062"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任意多边形: 形状 52">
            <a:extLst>
              <a:ext uri="{FF2B5EF4-FFF2-40B4-BE49-F238E27FC236}">
                <a16:creationId xmlns:a16="http://schemas.microsoft.com/office/drawing/2014/main" id="{A390CB7C-9EC5-4346-BC99-8004B57A72E8}"/>
              </a:ext>
            </a:extLst>
          </p:cNvPr>
          <p:cNvSpPr/>
          <p:nvPr userDrawn="1"/>
        </p:nvSpPr>
        <p:spPr>
          <a:xfrm rot="1759603">
            <a:off x="9271255" y="4019758"/>
            <a:ext cx="170609" cy="3077209"/>
          </a:xfrm>
          <a:custGeom>
            <a:avLst/>
            <a:gdLst>
              <a:gd name="connsiteX0" fmla="*/ 0 w 170609"/>
              <a:gd name="connsiteY0" fmla="*/ 0 h 3077209"/>
              <a:gd name="connsiteX1" fmla="*/ 170609 w 170609"/>
              <a:gd name="connsiteY1" fmla="*/ 0 h 3077209"/>
              <a:gd name="connsiteX2" fmla="*/ 170609 w 170609"/>
              <a:gd name="connsiteY2" fmla="*/ 2981364 h 3077209"/>
              <a:gd name="connsiteX3" fmla="*/ 0 w 170609"/>
              <a:gd name="connsiteY3" fmla="*/ 3077209 h 3077209"/>
            </a:gdLst>
            <a:ahLst/>
            <a:cxnLst>
              <a:cxn ang="0">
                <a:pos x="connsiteX0" y="connsiteY0"/>
              </a:cxn>
              <a:cxn ang="0">
                <a:pos x="connsiteX1" y="connsiteY1"/>
              </a:cxn>
              <a:cxn ang="0">
                <a:pos x="connsiteX2" y="connsiteY2"/>
              </a:cxn>
              <a:cxn ang="0">
                <a:pos x="connsiteX3" y="connsiteY3"/>
              </a:cxn>
            </a:cxnLst>
            <a:rect l="l" t="t" r="r" b="b"/>
            <a:pathLst>
              <a:path w="170609" h="3077209">
                <a:moveTo>
                  <a:pt x="0" y="0"/>
                </a:moveTo>
                <a:lnTo>
                  <a:pt x="170609" y="0"/>
                </a:lnTo>
                <a:lnTo>
                  <a:pt x="170609" y="2981364"/>
                </a:lnTo>
                <a:lnTo>
                  <a:pt x="0" y="30772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文本占位符 25">
            <a:extLst>
              <a:ext uri="{FF2B5EF4-FFF2-40B4-BE49-F238E27FC236}">
                <a16:creationId xmlns:a16="http://schemas.microsoft.com/office/drawing/2014/main" id="{E4ADA582-EA35-453A-8567-F7C56CF344BE}"/>
              </a:ext>
            </a:extLst>
          </p:cNvPr>
          <p:cNvSpPr>
            <a:spLocks noGrp="1"/>
          </p:cNvSpPr>
          <p:nvPr>
            <p:ph type="body" sz="quarter" idx="11" hasCustomPrompt="1"/>
          </p:nvPr>
        </p:nvSpPr>
        <p:spPr>
          <a:xfrm>
            <a:off x="667503" y="2749690"/>
            <a:ext cx="5798382" cy="878840"/>
          </a:xfrm>
          <a:prstGeom prst="rect">
            <a:avLst/>
          </a:prstGeom>
        </p:spPr>
        <p:txBody>
          <a:bodyPr lIns="0">
            <a:noAutofit/>
          </a:bodyPr>
          <a:lstStyle>
            <a:lvl1pPr marL="0" indent="0">
              <a:lnSpc>
                <a:spcPct val="100000"/>
              </a:lnSpc>
              <a:buNone/>
              <a:defRPr sz="5400" b="1" spc="100"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a:extLst>
              <a:ext uri="{FF2B5EF4-FFF2-40B4-BE49-F238E27FC236}">
                <a16:creationId xmlns:a16="http://schemas.microsoft.com/office/drawing/2014/main" id="{1DECE027-5C01-4F9B-917C-A6FAC8BBFF75}"/>
              </a:ext>
            </a:extLst>
          </p:cNvPr>
          <p:cNvSpPr>
            <a:spLocks noGrp="1"/>
          </p:cNvSpPr>
          <p:nvPr>
            <p:ph type="body" sz="quarter" idx="12" hasCustomPrompt="1"/>
          </p:nvPr>
        </p:nvSpPr>
        <p:spPr>
          <a:xfrm>
            <a:off x="667503" y="1869834"/>
            <a:ext cx="5798382" cy="878840"/>
          </a:xfrm>
          <a:prstGeom prst="rect">
            <a:avLst/>
          </a:prstGeom>
        </p:spPr>
        <p:txBody>
          <a:bodyPr lIns="0">
            <a:noAutofit/>
          </a:bodyPr>
          <a:lstStyle>
            <a:lvl1pPr marL="0" indent="0">
              <a:lnSpc>
                <a:spcPct val="100000"/>
              </a:lnSpc>
              <a:buNone/>
              <a:defRPr sz="5400" b="0" spc="100" baseline="0">
                <a:latin typeface="+mj-ea"/>
                <a:ea typeface="+mj-ea"/>
              </a:defRPr>
            </a:lvl1pPr>
          </a:lstStyle>
          <a:p>
            <a:pPr lvl="0"/>
            <a:r>
              <a:rPr lang="zh-CN" altLang="en-US" dirty="0"/>
              <a:t>请输入答辩类型</a:t>
            </a:r>
            <a:endParaRPr lang="en-US" altLang="zh-CN" dirty="0"/>
          </a:p>
        </p:txBody>
      </p:sp>
      <p:cxnSp>
        <p:nvCxnSpPr>
          <p:cNvPr id="39" name="直接连接符 38">
            <a:extLst>
              <a:ext uri="{FF2B5EF4-FFF2-40B4-BE49-F238E27FC236}">
                <a16:creationId xmlns:a16="http://schemas.microsoft.com/office/drawing/2014/main" id="{FE0B0618-8689-4072-9BED-AD47A084BD4D}"/>
              </a:ext>
            </a:extLst>
          </p:cNvPr>
          <p:cNvCxnSpPr>
            <a:cxnSpLocks/>
          </p:cNvCxnSpPr>
          <p:nvPr userDrawn="1"/>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7E88C0ED-B2E1-4EF9-8FBF-B45A781741DD}"/>
              </a:ext>
            </a:extLst>
          </p:cNvPr>
          <p:cNvSpPr>
            <a:spLocks noGrp="1"/>
          </p:cNvSpPr>
          <p:nvPr>
            <p:ph type="dt" sz="half" idx="1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21" name="图片 20">
            <a:extLst>
              <a:ext uri="{FF2B5EF4-FFF2-40B4-BE49-F238E27FC236}">
                <a16:creationId xmlns:a16="http://schemas.microsoft.com/office/drawing/2014/main" id="{18F73ACC-F285-4C9C-8261-8BD2D4881F5D}"/>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
        <p:nvSpPr>
          <p:cNvPr id="20" name="文本占位符 28">
            <a:extLst>
              <a:ext uri="{FF2B5EF4-FFF2-40B4-BE49-F238E27FC236}">
                <a16:creationId xmlns:a16="http://schemas.microsoft.com/office/drawing/2014/main" id="{56A0A071-0188-44B7-830C-0385C8C140BE}"/>
              </a:ext>
            </a:extLst>
          </p:cNvPr>
          <p:cNvSpPr>
            <a:spLocks noGrp="1"/>
          </p:cNvSpPr>
          <p:nvPr>
            <p:ph type="body" sz="quarter" idx="17" hasCustomPrompt="1"/>
          </p:nvPr>
        </p:nvSpPr>
        <p:spPr>
          <a:xfrm>
            <a:off x="667503" y="3641672"/>
            <a:ext cx="5798382" cy="286232"/>
          </a:xfrm>
          <a:prstGeom prst="rect">
            <a:avLst/>
          </a:prstGeom>
        </p:spPr>
        <p:txBody>
          <a:bodyPr lIns="0">
            <a:spAutoFit/>
          </a:bodyPr>
          <a:lstStyle>
            <a:lvl1pPr marL="0" indent="0">
              <a:lnSpc>
                <a:spcPct val="100000"/>
              </a:lnSpc>
              <a:buNone/>
              <a:defRPr sz="1200" spc="550" baseline="0">
                <a:solidFill>
                  <a:schemeClr val="bg1">
                    <a:lumMod val="75000"/>
                  </a:schemeClr>
                </a:solidFill>
                <a:latin typeface="+mj-lt"/>
              </a:defRPr>
            </a:lvl1pPr>
          </a:lstStyle>
          <a:p>
            <a:pPr lvl="0"/>
            <a:r>
              <a:rPr lang="en-US" altLang="zh-CN" dirty="0"/>
              <a:t>Supporting Your Text Here</a:t>
            </a:r>
          </a:p>
        </p:txBody>
      </p:sp>
    </p:spTree>
    <p:extLst>
      <p:ext uri="{BB962C8B-B14F-4D97-AF65-F5344CB8AC3E}">
        <p14:creationId xmlns:p14="http://schemas.microsoft.com/office/powerpoint/2010/main" val="1386337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677578-EE5C-4EF4-B0AD-2C9F9C6AC6B2}"/>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 y="-5557"/>
            <a:ext cx="12192000" cy="6863557"/>
          </a:xfrm>
          <a:prstGeom prst="rect">
            <a:avLst/>
          </a:prstGeom>
        </p:spPr>
      </p:pic>
      <p:sp>
        <p:nvSpPr>
          <p:cNvPr id="4" name="矩形 3">
            <a:extLst>
              <a:ext uri="{FF2B5EF4-FFF2-40B4-BE49-F238E27FC236}">
                <a16:creationId xmlns:a16="http://schemas.microsoft.com/office/drawing/2014/main" id="{8216A5A6-7707-4E8A-942A-139653FAB1BC}"/>
              </a:ext>
            </a:extLst>
          </p:cNvPr>
          <p:cNvSpPr/>
          <p:nvPr userDrawn="1"/>
        </p:nvSpPr>
        <p:spPr>
          <a:xfrm>
            <a:off x="-3" y="2077796"/>
            <a:ext cx="12192000" cy="4780204"/>
          </a:xfrm>
          <a:prstGeom prst="rect">
            <a:avLst/>
          </a:prstGeom>
          <a:gradFill>
            <a:gsLst>
              <a:gs pos="0">
                <a:srgbClr val="010000">
                  <a:alpha val="0"/>
                </a:srgbClr>
              </a:gs>
              <a:gs pos="100000">
                <a:srgbClr val="01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F740F69A-19BB-4AA3-A265-5AB4D0D430F4}"/>
              </a:ext>
            </a:extLst>
          </p:cNvPr>
          <p:cNvSpPr/>
          <p:nvPr userDrawn="1"/>
        </p:nvSpPr>
        <p:spPr>
          <a:xfrm rot="10800000">
            <a:off x="-1" y="-5557"/>
            <a:ext cx="12191999" cy="3217764"/>
          </a:xfrm>
          <a:prstGeom prst="rect">
            <a:avLst/>
          </a:prstGeom>
          <a:gradFill>
            <a:gsLst>
              <a:gs pos="0">
                <a:srgbClr val="010000">
                  <a:alpha val="0"/>
                </a:srgbClr>
              </a:gs>
              <a:gs pos="100000">
                <a:srgbClr val="01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2BDA7112-A044-49CE-B9CA-A72126AA67B4}"/>
              </a:ext>
            </a:extLst>
          </p:cNvPr>
          <p:cNvSpPr/>
          <p:nvPr userDrawn="1"/>
        </p:nvSpPr>
        <p:spPr>
          <a:xfrm>
            <a:off x="-1" y="0"/>
            <a:ext cx="12192001" cy="6811864"/>
          </a:xfrm>
          <a:prstGeom prst="rect">
            <a:avLst/>
          </a:prstGeom>
          <a:solidFill>
            <a:srgbClr val="080304">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1444A070-E8CF-4E44-B7E5-DA7C47A7E6A7}"/>
              </a:ext>
            </a:extLst>
          </p:cNvPr>
          <p:cNvSpPr txBox="1"/>
          <p:nvPr userDrawn="1"/>
        </p:nvSpPr>
        <p:spPr>
          <a:xfrm>
            <a:off x="4760680" y="564634"/>
            <a:ext cx="2670634" cy="369332"/>
          </a:xfrm>
          <a:prstGeom prst="rect">
            <a:avLst/>
          </a:prstGeom>
          <a:noFill/>
        </p:spPr>
        <p:txBody>
          <a:bodyPr wrap="square" rtlCol="0">
            <a:spAutoFit/>
          </a:bodyPr>
          <a:lstStyle>
            <a:defPPr>
              <a:defRPr lang="en-US"/>
            </a:defPPr>
            <a:lvl1pPr algn="dist">
              <a:defRPr sz="1600">
                <a:solidFill>
                  <a:schemeClr val="bg1"/>
                </a:soli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本</a:t>
            </a:r>
            <a:r>
              <a:rPr kumimoji="0" lang="en-US" altLang="zh-CN" sz="18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模板正参与</a:t>
            </a: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矩形 7">
            <a:extLst>
              <a:ext uri="{FF2B5EF4-FFF2-40B4-BE49-F238E27FC236}">
                <a16:creationId xmlns:a16="http://schemas.microsoft.com/office/drawing/2014/main" id="{E5858290-D261-4C60-BB99-630C19F3840C}"/>
              </a:ext>
            </a:extLst>
          </p:cNvPr>
          <p:cNvSpPr/>
          <p:nvPr userDrawn="1"/>
        </p:nvSpPr>
        <p:spPr>
          <a:xfrm>
            <a:off x="3602350" y="2482543"/>
            <a:ext cx="4987300" cy="400109"/>
          </a:xfrm>
          <a:prstGeom prst="rect">
            <a:avLst/>
          </a:prstGeom>
          <a:gradFill flip="none" rotWithShape="1">
            <a:gsLst>
              <a:gs pos="100000">
                <a:srgbClr val="CB9B53">
                  <a:alpha val="0"/>
                </a:srgbClr>
              </a:gs>
              <a:gs pos="0">
                <a:srgbClr val="CB9B53">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E5177"/>
              </a:solidFill>
              <a:effectLst/>
              <a:uLnTx/>
              <a:uFillTx/>
              <a:latin typeface="Segoe UI"/>
              <a:ea typeface="微软雅黑"/>
              <a:cs typeface="+mn-cs"/>
            </a:endParaRPr>
          </a:p>
        </p:txBody>
      </p:sp>
      <p:sp>
        <p:nvSpPr>
          <p:cNvPr id="9" name="文本框 8">
            <a:extLst>
              <a:ext uri="{FF2B5EF4-FFF2-40B4-BE49-F238E27FC236}">
                <a16:creationId xmlns:a16="http://schemas.microsoft.com/office/drawing/2014/main" id="{87DC30B4-F006-4610-BE34-27B2068262E4}"/>
              </a:ext>
            </a:extLst>
          </p:cNvPr>
          <p:cNvSpPr txBox="1"/>
          <p:nvPr userDrawn="1"/>
        </p:nvSpPr>
        <p:spPr>
          <a:xfrm>
            <a:off x="4049486" y="2517885"/>
            <a:ext cx="4093028"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 </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第一届高校</a:t>
            </a: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模板设计大赛 </a:t>
            </a:r>
            <a:endParaRPr kumimoji="0" lang="en-US" sz="16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文本框 10">
            <a:extLst>
              <a:ext uri="{FF2B5EF4-FFF2-40B4-BE49-F238E27FC236}">
                <a16:creationId xmlns:a16="http://schemas.microsoft.com/office/drawing/2014/main" id="{6DC88D0E-6AEB-4B0D-AE77-4A1F31C8C366}"/>
              </a:ext>
            </a:extLst>
          </p:cNvPr>
          <p:cNvSpPr txBox="1"/>
          <p:nvPr userDrawn="1"/>
        </p:nvSpPr>
        <p:spPr>
          <a:xfrm>
            <a:off x="6133678" y="4824918"/>
            <a:ext cx="2545865" cy="1061381"/>
          </a:xfrm>
          <a:prstGeom prst="rect">
            <a:avLst/>
          </a:prstGeom>
          <a:noFill/>
        </p:spPr>
        <p:txBody>
          <a:bodyPr wrap="square" rtlCol="0">
            <a:spAutoFit/>
          </a:bodyPr>
          <a:lstStyle>
            <a:defPPr>
              <a:defRPr lang="en-US"/>
            </a:defPPr>
            <a:lvl1pPr algn="dist">
              <a:defRPr>
                <a:solidFill>
                  <a:schemeClr val="bg1"/>
                </a:solidFill>
                <a:latin typeface="+mj-ea"/>
                <a:ea typeface="+mj-ea"/>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微信扫码</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来聆听模板作者</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设计灵感、制作思路</a:t>
            </a:r>
            <a:endParaRPr kumimoji="0" lang="en-US" sz="1800" b="0" i="0" u="none" strike="noStrike" kern="1200" cap="none" spc="150" normalizeH="0" baseline="0" noProof="0">
              <a:ln>
                <a:noFill/>
              </a:ln>
              <a:solidFill>
                <a:prstClr val="white"/>
              </a:solidFill>
              <a:effectLst/>
              <a:uLnTx/>
              <a:uFillTx/>
              <a:latin typeface="微软雅黑"/>
              <a:ea typeface="微软雅黑"/>
              <a:cs typeface="+mn-cs"/>
            </a:endParaRPr>
          </a:p>
        </p:txBody>
      </p:sp>
      <p:pic>
        <p:nvPicPr>
          <p:cNvPr id="12" name="图片 11">
            <a:extLst>
              <a:ext uri="{FF2B5EF4-FFF2-40B4-BE49-F238E27FC236}">
                <a16:creationId xmlns:a16="http://schemas.microsoft.com/office/drawing/2014/main" id="{D791EC9B-5DBA-40F6-9696-4F391A93BCE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15419" y="3771974"/>
            <a:ext cx="13817069" cy="3996426"/>
          </a:xfrm>
          <a:prstGeom prst="rect">
            <a:avLst/>
          </a:prstGeom>
        </p:spPr>
      </p:pic>
      <p:pic>
        <p:nvPicPr>
          <p:cNvPr id="13" name="图片 12">
            <a:extLst>
              <a:ext uri="{FF2B5EF4-FFF2-40B4-BE49-F238E27FC236}">
                <a16:creationId xmlns:a16="http://schemas.microsoft.com/office/drawing/2014/main" id="{3337B091-14D1-40FD-B8AD-B9A96874112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683657" y="716939"/>
            <a:ext cx="8824686" cy="1844708"/>
          </a:xfrm>
          <a:prstGeom prst="rect">
            <a:avLst/>
          </a:prstGeom>
        </p:spPr>
      </p:pic>
      <p:sp>
        <p:nvSpPr>
          <p:cNvPr id="14" name="文本框 13">
            <a:extLst>
              <a:ext uri="{FF2B5EF4-FFF2-40B4-BE49-F238E27FC236}">
                <a16:creationId xmlns:a16="http://schemas.microsoft.com/office/drawing/2014/main" id="{260EA93C-471D-411C-A976-09210F7DFE72}"/>
              </a:ext>
            </a:extLst>
          </p:cNvPr>
          <p:cNvSpPr txBox="1"/>
          <p:nvPr userDrawn="1"/>
        </p:nvSpPr>
        <p:spPr>
          <a:xfrm>
            <a:off x="3742050" y="2971888"/>
            <a:ext cx="1983605"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活动主办：秋叶</a:t>
            </a:r>
            <a:r>
              <a:rPr kumimoji="0" lang="en-US" altLang="zh-CN" sz="1100" b="0" i="0" u="none" strike="noStrike" kern="1200" cap="none" spc="0" normalizeH="0" baseline="0" noProof="0">
                <a:ln>
                  <a:noFill/>
                </a:ln>
                <a:solidFill>
                  <a:prstClr val="white">
                    <a:lumMod val="75000"/>
                  </a:prstClr>
                </a:solidFill>
                <a:effectLst/>
                <a:uLnTx/>
                <a:uFillTx/>
                <a:latin typeface="微软雅黑"/>
                <a:ea typeface="微软雅黑"/>
                <a:cs typeface="+mn-cs"/>
              </a:rPr>
              <a:t>PPT</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636416E4-5D2E-4F0B-8673-534B0C96E10E}"/>
              </a:ext>
            </a:extLst>
          </p:cNvPr>
          <p:cNvSpPr txBox="1"/>
          <p:nvPr userDrawn="1"/>
        </p:nvSpPr>
        <p:spPr>
          <a:xfrm>
            <a:off x="6079638" y="2971888"/>
            <a:ext cx="2492943"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技术支持：微软听听文档</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90FAAB6E-BB88-4DC1-B3F2-030FD2561703}"/>
              </a:ext>
            </a:extLst>
          </p:cNvPr>
          <p:cNvSpPr/>
          <p:nvPr userDrawn="1"/>
        </p:nvSpPr>
        <p:spPr>
          <a:xfrm>
            <a:off x="3600610" y="3494767"/>
            <a:ext cx="2318400" cy="2318400"/>
          </a:xfrm>
          <a:prstGeom prst="rect">
            <a:avLst/>
          </a:prstGeom>
          <a:solidFill>
            <a:schemeClr val="bg1"/>
          </a:solidFill>
          <a:ln w="57150">
            <a:solidFill>
              <a:srgbClr val="CB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0502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46331" cy="369332"/>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endPar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1" name="矩形 10"/>
          <p:cNvSpPr/>
          <p:nvPr userDrawn="1"/>
        </p:nvSpPr>
        <p:spPr>
          <a:xfrm>
            <a:off x="2572589" y="759873"/>
            <a:ext cx="1402001" cy="2025170"/>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使用说明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258532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拥有对本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2408218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93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58A73B-5BAF-4EEF-A219-51F71EA1D265}"/>
              </a:ext>
            </a:extLst>
          </p:cNvPr>
          <p:cNvPicPr>
            <a:picLocks noChangeAspect="1"/>
          </p:cNvPicPr>
          <p:nvPr userDrawn="1"/>
        </p:nvPicPr>
        <p:blipFill rotWithShape="1">
          <a:blip r:embed="rId2" cstate="email">
            <a:alphaModFix amt="10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8" name="任意多边形: 形状 17">
            <a:extLst>
              <a:ext uri="{FF2B5EF4-FFF2-40B4-BE49-F238E27FC236}">
                <a16:creationId xmlns:a16="http://schemas.microsoft.com/office/drawing/2014/main" id="{41534B6B-2F83-4DA7-9CCD-F8E99B47BDFA}"/>
              </a:ext>
            </a:extLst>
          </p:cNvPr>
          <p:cNvSpPr/>
          <p:nvPr userDrawn="1"/>
        </p:nvSpPr>
        <p:spPr>
          <a:xfrm>
            <a:off x="0" y="0"/>
            <a:ext cx="5953266" cy="6858000"/>
          </a:xfrm>
          <a:custGeom>
            <a:avLst/>
            <a:gdLst>
              <a:gd name="connsiteX0" fmla="*/ 0 w 5953266"/>
              <a:gd name="connsiteY0" fmla="*/ 0 h 6858000"/>
              <a:gd name="connsiteX1" fmla="*/ 4026732 w 5953266"/>
              <a:gd name="connsiteY1" fmla="*/ 0 h 6858000"/>
              <a:gd name="connsiteX2" fmla="*/ 4359910 w 5953266"/>
              <a:gd name="connsiteY2" fmla="*/ 252902 h 6858000"/>
              <a:gd name="connsiteX3" fmla="*/ 5953266 w 5953266"/>
              <a:gd name="connsiteY3" fmla="*/ 3682471 h 6858000"/>
              <a:gd name="connsiteX4" fmla="*/ 4670843 w 5953266"/>
              <a:gd name="connsiteY4" fmla="*/ 6825186 h 6858000"/>
              <a:gd name="connsiteX5" fmla="*/ 4635274 w 5953266"/>
              <a:gd name="connsiteY5" fmla="*/ 6858000 h 6858000"/>
              <a:gd name="connsiteX6" fmla="*/ 0 w 59532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266" h="6858000">
                <a:moveTo>
                  <a:pt x="0" y="0"/>
                </a:moveTo>
                <a:lnTo>
                  <a:pt x="4026732" y="0"/>
                </a:lnTo>
                <a:lnTo>
                  <a:pt x="4359910" y="252902"/>
                </a:lnTo>
                <a:cubicBezTo>
                  <a:pt x="5333013" y="1068083"/>
                  <a:pt x="5953266" y="2301751"/>
                  <a:pt x="5953266" y="3682471"/>
                </a:cubicBezTo>
                <a:cubicBezTo>
                  <a:pt x="5953266" y="4909778"/>
                  <a:pt x="5463189" y="6020895"/>
                  <a:pt x="4670843" y="6825186"/>
                </a:cubicBezTo>
                <a:lnTo>
                  <a:pt x="4635274" y="6858000"/>
                </a:lnTo>
                <a:lnTo>
                  <a:pt x="0" y="6858000"/>
                </a:lnTo>
                <a:close/>
              </a:path>
            </a:pathLst>
          </a:custGeom>
          <a:solidFill>
            <a:schemeClr val="bg1">
              <a:alpha val="9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2" name="图片 121">
            <a:extLst>
              <a:ext uri="{FF2B5EF4-FFF2-40B4-BE49-F238E27FC236}">
                <a16:creationId xmlns:a16="http://schemas.microsoft.com/office/drawing/2014/main" id="{FFD070C9-8129-44BA-9D0A-3916344E75F5}"/>
              </a:ext>
            </a:extLst>
          </p:cNvPr>
          <p:cNvPicPr>
            <a:picLocks noChangeAspect="1"/>
          </p:cNvPicPr>
          <p:nvPr userDrawn="1"/>
        </p:nvPicPr>
        <p:blipFill>
          <a:blip r:embed="rId3" cstate="email">
            <a:extLst>
              <a:ext uri="{28A0092B-C50C-407E-A947-70E740481C1C}">
                <a14:useLocalDpi xmlns:a14="http://schemas.microsoft.com/office/drawing/2010/main"/>
              </a:ext>
            </a:extLst>
          </a:blip>
          <a:srcRect l="35649" t="16934" b="16934"/>
          <a:stretch>
            <a:fillRect/>
          </a:stretch>
        </p:blipFill>
        <p:spPr>
          <a:xfrm>
            <a:off x="2" y="0"/>
            <a:ext cx="6677201" cy="6858000"/>
          </a:xfrm>
          <a:custGeom>
            <a:avLst/>
            <a:gdLst>
              <a:gd name="connsiteX0" fmla="*/ 0 w 6677201"/>
              <a:gd name="connsiteY0" fmla="*/ 0 h 6858000"/>
              <a:gd name="connsiteX1" fmla="*/ 6677201 w 6677201"/>
              <a:gd name="connsiteY1" fmla="*/ 0 h 6858000"/>
              <a:gd name="connsiteX2" fmla="*/ 6677201 w 6677201"/>
              <a:gd name="connsiteY2" fmla="*/ 6858000 h 6858000"/>
              <a:gd name="connsiteX3" fmla="*/ 0 w 66772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77201" h="6858000">
                <a:moveTo>
                  <a:pt x="0" y="0"/>
                </a:moveTo>
                <a:lnTo>
                  <a:pt x="6677201" y="0"/>
                </a:lnTo>
                <a:lnTo>
                  <a:pt x="6677201" y="6858000"/>
                </a:lnTo>
                <a:lnTo>
                  <a:pt x="0" y="6858000"/>
                </a:lnTo>
                <a:close/>
              </a:path>
            </a:pathLst>
          </a:custGeom>
        </p:spPr>
      </p:pic>
      <p:pic>
        <p:nvPicPr>
          <p:cNvPr id="121" name="图片 120">
            <a:extLst>
              <a:ext uri="{FF2B5EF4-FFF2-40B4-BE49-F238E27FC236}">
                <a16:creationId xmlns:a16="http://schemas.microsoft.com/office/drawing/2014/main" id="{9F7B9513-279D-4796-839A-051E30EB66C7}"/>
              </a:ext>
            </a:extLst>
          </p:cNvPr>
          <p:cNvPicPr>
            <a:picLocks/>
          </p:cNvPicPr>
          <p:nvPr userDrawn="1"/>
        </p:nvPicPr>
        <p:blipFill>
          <a:blip r:embed="rId4" cstate="email">
            <a:alphaModFix amt="3000"/>
            <a:extLst>
              <a:ext uri="{28A0092B-C50C-407E-A947-70E740481C1C}">
                <a14:useLocalDpi xmlns:a14="http://schemas.microsoft.com/office/drawing/2010/main"/>
              </a:ext>
            </a:extLst>
          </a:blip>
          <a:srcRect l="33973" t="9127" b="14811"/>
          <a:stretch>
            <a:fillRect/>
          </a:stretch>
        </p:blipFill>
        <p:spPr>
          <a:xfrm>
            <a:off x="0" y="0"/>
            <a:ext cx="5953266" cy="6858000"/>
          </a:xfrm>
          <a:custGeom>
            <a:avLst/>
            <a:gdLst>
              <a:gd name="connsiteX0" fmla="*/ 0 w 5953266"/>
              <a:gd name="connsiteY0" fmla="*/ 0 h 6858000"/>
              <a:gd name="connsiteX1" fmla="*/ 5953266 w 5953266"/>
              <a:gd name="connsiteY1" fmla="*/ 0 h 6858000"/>
              <a:gd name="connsiteX2" fmla="*/ 5953266 w 5953266"/>
              <a:gd name="connsiteY2" fmla="*/ 6858000 h 6858000"/>
              <a:gd name="connsiteX3" fmla="*/ 0 w 59532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53266" h="6858000">
                <a:moveTo>
                  <a:pt x="0" y="0"/>
                </a:moveTo>
                <a:lnTo>
                  <a:pt x="5953266" y="0"/>
                </a:lnTo>
                <a:lnTo>
                  <a:pt x="5953266" y="6858000"/>
                </a:lnTo>
                <a:lnTo>
                  <a:pt x="0" y="6858000"/>
                </a:lnTo>
                <a:close/>
              </a:path>
            </a:pathLst>
          </a:custGeom>
        </p:spPr>
      </p:pic>
      <p:sp>
        <p:nvSpPr>
          <p:cNvPr id="9" name="矩形 8">
            <a:extLst>
              <a:ext uri="{FF2B5EF4-FFF2-40B4-BE49-F238E27FC236}">
                <a16:creationId xmlns:a16="http://schemas.microsoft.com/office/drawing/2014/main" id="{D6CC4B42-A5B4-4C62-9BA1-9C5B6B141024}"/>
              </a:ext>
            </a:extLst>
          </p:cNvPr>
          <p:cNvSpPr/>
          <p:nvPr userDrawn="1"/>
        </p:nvSpPr>
        <p:spPr>
          <a:xfrm>
            <a:off x="2122934" y="3082752"/>
            <a:ext cx="2964273" cy="1107996"/>
          </a:xfrm>
          <a:prstGeom prst="rect">
            <a:avLst/>
          </a:prstGeom>
        </p:spPr>
        <p:txBody>
          <a:bodyPr wrap="none" lIns="0">
            <a:spAutoFit/>
          </a:bodyPr>
          <a:lstStyle/>
          <a:p>
            <a:pPr lvl="0" algn="ctr">
              <a:defRPr/>
            </a:pPr>
            <a:r>
              <a:rPr lang="en-US" altLang="zh-CN" sz="6600" dirty="0">
                <a:solidFill>
                  <a:schemeClr val="bg1">
                    <a:lumMod val="75000"/>
                  </a:schemeClr>
                </a:solidFill>
              </a:rPr>
              <a:t>content</a:t>
            </a:r>
            <a:endParaRPr lang="zh-CN" altLang="en-US" sz="6600" dirty="0">
              <a:solidFill>
                <a:schemeClr val="bg1">
                  <a:lumMod val="75000"/>
                </a:schemeClr>
              </a:solidFill>
            </a:endParaRPr>
          </a:p>
        </p:txBody>
      </p:sp>
      <p:sp>
        <p:nvSpPr>
          <p:cNvPr id="10" name="矩形 9">
            <a:extLst>
              <a:ext uri="{FF2B5EF4-FFF2-40B4-BE49-F238E27FC236}">
                <a16:creationId xmlns:a16="http://schemas.microsoft.com/office/drawing/2014/main" id="{6CB73FB1-874E-44FE-AEBF-1630589CC87B}"/>
              </a:ext>
            </a:extLst>
          </p:cNvPr>
          <p:cNvSpPr/>
          <p:nvPr userDrawn="1"/>
        </p:nvSpPr>
        <p:spPr>
          <a:xfrm>
            <a:off x="2214374" y="3872827"/>
            <a:ext cx="2325409" cy="2590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2B98426C-0E2A-4424-8DE9-2054F71E7CB5}"/>
              </a:ext>
            </a:extLst>
          </p:cNvPr>
          <p:cNvSpPr txBox="1"/>
          <p:nvPr userDrawn="1"/>
        </p:nvSpPr>
        <p:spPr>
          <a:xfrm>
            <a:off x="2183589" y="2598003"/>
            <a:ext cx="1421481" cy="8309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chemeClr val="accent1"/>
                </a:solidFill>
                <a:effectLst/>
                <a:uLnTx/>
                <a:uFillTx/>
                <a:latin typeface="微软雅黑"/>
                <a:ea typeface="微软雅黑"/>
                <a:cs typeface="+mn-cs"/>
              </a:rPr>
              <a:t>目录</a:t>
            </a:r>
          </a:p>
        </p:txBody>
      </p:sp>
      <p:sp>
        <p:nvSpPr>
          <p:cNvPr id="124" name="日期占位符 123">
            <a:extLst>
              <a:ext uri="{FF2B5EF4-FFF2-40B4-BE49-F238E27FC236}">
                <a16:creationId xmlns:a16="http://schemas.microsoft.com/office/drawing/2014/main" id="{3669AFD3-0609-48D5-8327-8B2807B0E48E}"/>
              </a:ext>
            </a:extLst>
          </p:cNvPr>
          <p:cNvSpPr>
            <a:spLocks noGrp="1"/>
          </p:cNvSpPr>
          <p:nvPr>
            <p:ph type="dt" sz="half" idx="10"/>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024FDC91-BF65-4E9E-8CF8-09BA2E1D2658}"/>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60584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D3092F40-AC7C-4D0E-A2E7-2213B189A82C}"/>
              </a:ext>
            </a:extLst>
          </p:cNvPr>
          <p:cNvPicPr>
            <a:picLocks noChangeAspect="1"/>
          </p:cNvPicPr>
          <p:nvPr userDrawn="1"/>
        </p:nvPicPr>
        <p:blipFill rotWithShape="1">
          <a:blip r:embed="rId2" cstate="email">
            <a:alphaModFix amt="15000"/>
            <a:extLst>
              <a:ext uri="{28A0092B-C50C-407E-A947-70E740481C1C}">
                <a14:useLocalDpi xmlns:a14="http://schemas.microsoft.com/office/drawing/2010/main"/>
              </a:ext>
            </a:extLst>
          </a:blip>
          <a:srcRect/>
          <a:stretch/>
        </p:blipFill>
        <p:spPr>
          <a:xfrm>
            <a:off x="4511550" y="0"/>
            <a:ext cx="7680450" cy="6858000"/>
          </a:xfrm>
          <a:prstGeom prst="rect">
            <a:avLst/>
          </a:prstGeom>
        </p:spPr>
      </p:pic>
      <p:sp>
        <p:nvSpPr>
          <p:cNvPr id="22" name="矩形 21">
            <a:extLst>
              <a:ext uri="{FF2B5EF4-FFF2-40B4-BE49-F238E27FC236}">
                <a16:creationId xmlns:a16="http://schemas.microsoft.com/office/drawing/2014/main" id="{6777BE20-2E1D-457D-9604-2648969A5E11}"/>
              </a:ext>
            </a:extLst>
          </p:cNvPr>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a:extLst>
              <a:ext uri="{FF2B5EF4-FFF2-40B4-BE49-F238E27FC236}">
                <a16:creationId xmlns:a16="http://schemas.microsoft.com/office/drawing/2014/main" id="{1078750D-ECE5-46C3-9C66-1F3D60D58A89}"/>
              </a:ext>
            </a:extLst>
          </p:cNvPr>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a:extLst>
              <a:ext uri="{FF2B5EF4-FFF2-40B4-BE49-F238E27FC236}">
                <a16:creationId xmlns:a16="http://schemas.microsoft.com/office/drawing/2014/main" id="{0906B811-D5D7-49F4-8F79-D4E969A7A941}"/>
              </a:ext>
            </a:extLst>
          </p:cNvPr>
          <p:cNvGrpSpPr/>
          <p:nvPr userDrawn="1"/>
        </p:nvGrpSpPr>
        <p:grpSpPr>
          <a:xfrm>
            <a:off x="5852864" y="578865"/>
            <a:ext cx="5910561" cy="8110350"/>
            <a:chOff x="5852864" y="578865"/>
            <a:chExt cx="5910561" cy="8110350"/>
          </a:xfrm>
        </p:grpSpPr>
        <p:sp>
          <p:nvSpPr>
            <p:cNvPr id="32" name="任意多边形: 形状 31">
              <a:extLst>
                <a:ext uri="{FF2B5EF4-FFF2-40B4-BE49-F238E27FC236}">
                  <a16:creationId xmlns:a16="http://schemas.microsoft.com/office/drawing/2014/main" id="{B688AB28-D263-4BF7-820B-C980E72A1BA3}"/>
                </a:ext>
              </a:extLst>
            </p:cNvPr>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3" name="任意多边形: 形状 32">
              <a:extLst>
                <a:ext uri="{FF2B5EF4-FFF2-40B4-BE49-F238E27FC236}">
                  <a16:creationId xmlns:a16="http://schemas.microsoft.com/office/drawing/2014/main" id="{9126993E-FDC8-4A23-BBA4-1B3C00F6E080}"/>
                </a:ext>
              </a:extLst>
            </p:cNvPr>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45" name="文本占位符 44">
            <a:extLst>
              <a:ext uri="{FF2B5EF4-FFF2-40B4-BE49-F238E27FC236}">
                <a16:creationId xmlns:a16="http://schemas.microsoft.com/office/drawing/2014/main" id="{4714711F-D7DC-402C-AE77-D75D20EA71A5}"/>
              </a:ext>
            </a:extLst>
          </p:cNvPr>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p>
        </p:txBody>
      </p:sp>
      <p:sp>
        <p:nvSpPr>
          <p:cNvPr id="47" name="文本占位符 46">
            <a:extLst>
              <a:ext uri="{FF2B5EF4-FFF2-40B4-BE49-F238E27FC236}">
                <a16:creationId xmlns:a16="http://schemas.microsoft.com/office/drawing/2014/main" id="{188C1E1D-AF85-4196-804C-D60BCF796C12}"/>
              </a:ext>
            </a:extLst>
          </p:cNvPr>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a:extLst>
              <a:ext uri="{FF2B5EF4-FFF2-40B4-BE49-F238E27FC236}">
                <a16:creationId xmlns:a16="http://schemas.microsoft.com/office/drawing/2014/main" id="{6BD48D72-8F83-45FF-8227-21308C60CC79}"/>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a:extLst>
              <a:ext uri="{FF2B5EF4-FFF2-40B4-BE49-F238E27FC236}">
                <a16:creationId xmlns:a16="http://schemas.microsoft.com/office/drawing/2014/main" id="{B94AEAD9-8027-4862-907B-67092AF9D39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0400" y="312015"/>
            <a:ext cx="1375700" cy="437285"/>
          </a:xfrm>
          <a:prstGeom prst="rect">
            <a:avLst/>
          </a:prstGeom>
        </p:spPr>
      </p:pic>
    </p:spTree>
    <p:extLst>
      <p:ext uri="{BB962C8B-B14F-4D97-AF65-F5344CB8AC3E}">
        <p14:creationId xmlns:p14="http://schemas.microsoft.com/office/powerpoint/2010/main" val="233622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我介绍-1">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073887D2-D484-4F33-9865-C7CA294904A2}"/>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0" name="图片占位符 29">
            <a:extLst>
              <a:ext uri="{FF2B5EF4-FFF2-40B4-BE49-F238E27FC236}">
                <a16:creationId xmlns:a16="http://schemas.microsoft.com/office/drawing/2014/main" id="{9D86B799-8EB0-4A0D-A272-837EDA1F4D60}"/>
              </a:ext>
            </a:extLst>
          </p:cNvPr>
          <p:cNvSpPr>
            <a:spLocks noGrp="1"/>
          </p:cNvSpPr>
          <p:nvPr>
            <p:ph type="pic" sz="quarter" idx="12"/>
          </p:nvPr>
        </p:nvSpPr>
        <p:spPr>
          <a:xfrm>
            <a:off x="2571074" y="1465802"/>
            <a:ext cx="3524926" cy="4336612"/>
          </a:xfrm>
          <a:custGeom>
            <a:avLst/>
            <a:gdLst>
              <a:gd name="connsiteX0" fmla="*/ 0 w 3524926"/>
              <a:gd name="connsiteY0" fmla="*/ 0 h 4326855"/>
              <a:gd name="connsiteX1" fmla="*/ 3524926 w 3524926"/>
              <a:gd name="connsiteY1" fmla="*/ 0 h 4326855"/>
              <a:gd name="connsiteX2" fmla="*/ 3524926 w 3524926"/>
              <a:gd name="connsiteY2" fmla="*/ 4326855 h 4326855"/>
              <a:gd name="connsiteX3" fmla="*/ 0 w 3524926"/>
              <a:gd name="connsiteY3" fmla="*/ 4326855 h 4326855"/>
            </a:gdLst>
            <a:ahLst/>
            <a:cxnLst>
              <a:cxn ang="0">
                <a:pos x="connsiteX0" y="connsiteY0"/>
              </a:cxn>
              <a:cxn ang="0">
                <a:pos x="connsiteX1" y="connsiteY1"/>
              </a:cxn>
              <a:cxn ang="0">
                <a:pos x="connsiteX2" y="connsiteY2"/>
              </a:cxn>
              <a:cxn ang="0">
                <a:pos x="connsiteX3" y="connsiteY3"/>
              </a:cxn>
            </a:cxnLst>
            <a:rect l="l" t="t" r="r" b="b"/>
            <a:pathLst>
              <a:path w="3524926" h="4326855">
                <a:moveTo>
                  <a:pt x="0" y="0"/>
                </a:moveTo>
                <a:lnTo>
                  <a:pt x="3524926" y="0"/>
                </a:lnTo>
                <a:lnTo>
                  <a:pt x="3524926" y="4326855"/>
                </a:lnTo>
                <a:lnTo>
                  <a:pt x="0" y="4326855"/>
                </a:lnTo>
                <a:close/>
              </a:path>
            </a:pathLst>
          </a:custGeom>
        </p:spPr>
        <p:txBody>
          <a:bodyPr wrap="square">
            <a:noAutofit/>
          </a:bodyPr>
          <a:lstStyle/>
          <a:p>
            <a:endParaRPr lang="zh-CN" altLang="en-US" dirty="0"/>
          </a:p>
        </p:txBody>
      </p:sp>
      <p:cxnSp>
        <p:nvCxnSpPr>
          <p:cNvPr id="21" name="直接连接符 20">
            <a:extLst>
              <a:ext uri="{FF2B5EF4-FFF2-40B4-BE49-F238E27FC236}">
                <a16:creationId xmlns:a16="http://schemas.microsoft.com/office/drawing/2014/main" id="{F3483FF7-1FFC-4CF8-87E8-12056578B199}"/>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B642941B-B9A7-46B1-9137-AD762DCB0B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grpSp>
        <p:nvGrpSpPr>
          <p:cNvPr id="25" name="组合 24">
            <a:extLst>
              <a:ext uri="{FF2B5EF4-FFF2-40B4-BE49-F238E27FC236}">
                <a16:creationId xmlns:a16="http://schemas.microsoft.com/office/drawing/2014/main" id="{3B43FF02-964B-4A30-8D3D-EB8206E3618C}"/>
              </a:ext>
            </a:extLst>
          </p:cNvPr>
          <p:cNvGrpSpPr/>
          <p:nvPr userDrawn="1"/>
        </p:nvGrpSpPr>
        <p:grpSpPr>
          <a:xfrm>
            <a:off x="660400" y="344681"/>
            <a:ext cx="384771" cy="384771"/>
            <a:chOff x="669869" y="597306"/>
            <a:chExt cx="409972" cy="409973"/>
          </a:xfrm>
        </p:grpSpPr>
        <p:sp>
          <p:nvSpPr>
            <p:cNvPr id="26" name="íṥļîḓê">
              <a:extLst>
                <a:ext uri="{FF2B5EF4-FFF2-40B4-BE49-F238E27FC236}">
                  <a16:creationId xmlns:a16="http://schemas.microsoft.com/office/drawing/2014/main" id="{F101D5D0-242F-4DC9-8019-B6A04C82B8E0}"/>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íṥlíḓê">
              <a:extLst>
                <a:ext uri="{FF2B5EF4-FFF2-40B4-BE49-F238E27FC236}">
                  <a16:creationId xmlns:a16="http://schemas.microsoft.com/office/drawing/2014/main" id="{752C90E1-3957-495B-8514-C8CDDBFCC376}"/>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ïśļiḑé">
              <a:extLst>
                <a:ext uri="{FF2B5EF4-FFF2-40B4-BE49-F238E27FC236}">
                  <a16:creationId xmlns:a16="http://schemas.microsoft.com/office/drawing/2014/main" id="{7E0C1DA2-3394-4C71-B717-8CC8B208EDFB}"/>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tIns="4680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6" name="文本框 15">
            <a:extLst>
              <a:ext uri="{FF2B5EF4-FFF2-40B4-BE49-F238E27FC236}">
                <a16:creationId xmlns:a16="http://schemas.microsoft.com/office/drawing/2014/main" id="{50144BD4-EAC2-4C1B-93C3-DA04B114C7D2}"/>
              </a:ext>
            </a:extLst>
          </p:cNvPr>
          <p:cNvSpPr txBox="1"/>
          <p:nvPr userDrawn="1"/>
        </p:nvSpPr>
        <p:spPr>
          <a:xfrm rot="16200000">
            <a:off x="-1272970" y="3259723"/>
            <a:ext cx="4113883" cy="338554"/>
          </a:xfrm>
          <a:prstGeom prst="rect">
            <a:avLst/>
          </a:prstGeom>
          <a:noFill/>
        </p:spPr>
        <p:txBody>
          <a:bodyPr wrap="square" rtlCol="0">
            <a:spAutoFit/>
          </a:bodyPr>
          <a:lstStyle/>
          <a:p>
            <a:r>
              <a:rPr lang="en-US" altLang="zh-CN" sz="1600" spc="800" dirty="0">
                <a:solidFill>
                  <a:schemeClr val="bg1">
                    <a:lumMod val="75000"/>
                  </a:schemeClr>
                </a:solidFill>
              </a:rPr>
              <a:t>Southeast University</a:t>
            </a:r>
            <a:endParaRPr lang="zh-CN" altLang="en-US" sz="1600" spc="800" dirty="0">
              <a:solidFill>
                <a:schemeClr val="bg1">
                  <a:lumMod val="75000"/>
                </a:schemeClr>
              </a:solidFill>
            </a:endParaRPr>
          </a:p>
        </p:txBody>
      </p:sp>
      <p:sp>
        <p:nvSpPr>
          <p:cNvPr id="36" name="文本占位符 6">
            <a:extLst>
              <a:ext uri="{FF2B5EF4-FFF2-40B4-BE49-F238E27FC236}">
                <a16:creationId xmlns:a16="http://schemas.microsoft.com/office/drawing/2014/main" id="{9D86D35E-58E0-4782-A8C5-FBBB857791BA}"/>
              </a:ext>
            </a:extLst>
          </p:cNvPr>
          <p:cNvSpPr>
            <a:spLocks noGrp="1"/>
          </p:cNvSpPr>
          <p:nvPr>
            <p:ph type="body" sz="quarter" idx="18" hasCustomPrompt="1"/>
          </p:nvPr>
        </p:nvSpPr>
        <p:spPr>
          <a:xfrm>
            <a:off x="6632171" y="1253531"/>
            <a:ext cx="4886729" cy="1200329"/>
          </a:xfrm>
          <a:prstGeom prst="rect">
            <a:avLst/>
          </a:prstGeom>
          <a:noFill/>
        </p:spPr>
        <p:txBody>
          <a:bodyPr wrap="square" rtlCol="0">
            <a:spAutoFit/>
          </a:bodyPr>
          <a:lstStyle>
            <a:lvl1pPr marL="0" indent="0" algn="r">
              <a:lnSpc>
                <a:spcPct val="100000"/>
              </a:lnSpc>
              <a:buNone/>
              <a:defRPr lang="zh-CN" altLang="en-US" sz="7200" i="1" dirty="0">
                <a:solidFill>
                  <a:schemeClr val="bg1">
                    <a:lumMod val="95000"/>
                  </a:schemeClr>
                </a:solidFill>
              </a:defRPr>
            </a:lvl1pPr>
          </a:lstStyle>
          <a:p>
            <a:pPr marL="0" lvl="0"/>
            <a:r>
              <a:rPr lang="en-US" altLang="zh-CN" dirty="0"/>
              <a:t>Your name</a:t>
            </a:r>
            <a:endParaRPr lang="zh-CN" altLang="en-US" dirty="0"/>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7398196" y="3937575"/>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7398196" y="4685329"/>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7398196" y="5433083"/>
            <a:ext cx="3814536" cy="400110"/>
          </a:xfrm>
          <a:prstGeom prst="rect">
            <a:avLst/>
          </a:prstGeom>
        </p:spPr>
        <p:txBody>
          <a:bodyPr>
            <a:spAutoFit/>
          </a:bodyPr>
          <a:lstStyle>
            <a:lvl1pPr marL="0" indent="0">
              <a:lnSpc>
                <a:spcPct val="100000"/>
              </a:lnSpc>
              <a:buNone/>
              <a:defRPr sz="2000"/>
            </a:lvl1pPr>
          </a:lstStyle>
          <a:p>
            <a:pPr lvl="0"/>
            <a:r>
              <a:rPr lang="zh-CN" altLang="en-US" dirty="0"/>
              <a:t>简单地介绍一下自己吧</a:t>
            </a:r>
          </a:p>
        </p:txBody>
      </p:sp>
      <p:sp>
        <p:nvSpPr>
          <p:cNvPr id="35" name="文本占位符 6">
            <a:extLst>
              <a:ext uri="{FF2B5EF4-FFF2-40B4-BE49-F238E27FC236}">
                <a16:creationId xmlns:a16="http://schemas.microsoft.com/office/drawing/2014/main" id="{493EE918-2C0A-4D86-A226-4DC2266DADC1}"/>
              </a:ext>
            </a:extLst>
          </p:cNvPr>
          <p:cNvSpPr>
            <a:spLocks noGrp="1"/>
          </p:cNvSpPr>
          <p:nvPr>
            <p:ph type="body" sz="quarter" idx="17" hasCustomPrompt="1"/>
          </p:nvPr>
        </p:nvSpPr>
        <p:spPr>
          <a:xfrm>
            <a:off x="6749903" y="2564527"/>
            <a:ext cx="3396528" cy="400110"/>
          </a:xfrm>
          <a:prstGeom prst="rect">
            <a:avLst/>
          </a:prstGeom>
          <a:noFill/>
        </p:spPr>
        <p:txBody>
          <a:bodyPr wrap="square" lIns="0" rtlCol="0">
            <a:spAutoFit/>
          </a:bodyPr>
          <a:lstStyle>
            <a:lvl1pPr marL="0" indent="0">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7" name="文本占位符 6">
            <a:extLst>
              <a:ext uri="{FF2B5EF4-FFF2-40B4-BE49-F238E27FC236}">
                <a16:creationId xmlns:a16="http://schemas.microsoft.com/office/drawing/2014/main" id="{5BE2FE97-1BF9-4672-980E-7517E6DBD6AE}"/>
              </a:ext>
            </a:extLst>
          </p:cNvPr>
          <p:cNvSpPr>
            <a:spLocks noGrp="1"/>
          </p:cNvSpPr>
          <p:nvPr>
            <p:ph type="body" sz="quarter" idx="16" hasCustomPrompt="1"/>
          </p:nvPr>
        </p:nvSpPr>
        <p:spPr>
          <a:xfrm>
            <a:off x="6749903" y="1812873"/>
            <a:ext cx="3088698" cy="769441"/>
          </a:xfrm>
          <a:prstGeom prst="rect">
            <a:avLst/>
          </a:prstGeom>
          <a:noFill/>
        </p:spPr>
        <p:txBody>
          <a:bodyPr wrap="square" lIns="0" rtlCol="0">
            <a:spAutoFit/>
          </a:bodyPr>
          <a:lstStyle>
            <a:lvl1pPr marL="0" indent="0">
              <a:lnSpc>
                <a:spcPct val="100000"/>
              </a:lnSpc>
              <a:buNone/>
              <a:defRPr lang="zh-CN" altLang="en-US" sz="4400" b="1" dirty="0">
                <a:solidFill>
                  <a:schemeClr val="accent1"/>
                </a:solidFill>
              </a:defRPr>
            </a:lvl1pPr>
          </a:lstStyle>
          <a:p>
            <a:pPr marL="0" lvl="0"/>
            <a:r>
              <a:rPr lang="zh-CN" altLang="en-US" dirty="0"/>
              <a:t>你的姓名</a:t>
            </a:r>
          </a:p>
        </p:txBody>
      </p:sp>
      <p:sp>
        <p:nvSpPr>
          <p:cNvPr id="4" name="日期占位符 3">
            <a:extLst>
              <a:ext uri="{FF2B5EF4-FFF2-40B4-BE49-F238E27FC236}">
                <a16:creationId xmlns:a16="http://schemas.microsoft.com/office/drawing/2014/main" id="{C6F39A5C-985A-45E7-9A75-49C65D2FFF99}"/>
              </a:ext>
            </a:extLst>
          </p:cNvPr>
          <p:cNvSpPr>
            <a:spLocks noGrp="1"/>
          </p:cNvSpPr>
          <p:nvPr>
            <p:ph type="dt" sz="half" idx="25"/>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4199AB45-1DDE-4716-9E03-24B1F03DEE1E}"/>
              </a:ext>
            </a:extLst>
          </p:cNvPr>
          <p:cNvSpPr>
            <a:spLocks noGrp="1"/>
          </p:cNvSpPr>
          <p:nvPr>
            <p:ph type="sldNum" sz="quarter" idx="27"/>
          </p:nvPr>
        </p:nvSpPr>
        <p:spPr/>
        <p:txBody>
          <a:bodyPr/>
          <a:lstStyle/>
          <a:p>
            <a:fld id="{C79ECAFE-A460-4E13-ABCB-32CAE6136244}" type="slidenum">
              <a:rPr lang="zh-CN" altLang="en-US" smtClean="0"/>
              <a:pPr/>
              <a:t>‹#›</a:t>
            </a:fld>
            <a:endParaRPr lang="zh-CN" altLang="en-US" dirty="0"/>
          </a:p>
        </p:txBody>
      </p:sp>
      <p:sp>
        <p:nvSpPr>
          <p:cNvPr id="22" name="矩形 21">
            <a:extLst>
              <a:ext uri="{FF2B5EF4-FFF2-40B4-BE49-F238E27FC236}">
                <a16:creationId xmlns:a16="http://schemas.microsoft.com/office/drawing/2014/main" id="{48CD219B-14F1-4CD9-BB95-42E3D9B18AFB}"/>
              </a:ext>
            </a:extLst>
          </p:cNvPr>
          <p:cNvSpPr/>
          <p:nvPr userDrawn="1"/>
        </p:nvSpPr>
        <p:spPr>
          <a:xfrm>
            <a:off x="5341519" y="3365304"/>
            <a:ext cx="2252502" cy="154113"/>
          </a:xfrm>
          <a:prstGeom prst="rect">
            <a:avLst/>
          </a:prstGeom>
          <a:gradFill>
            <a:gsLst>
              <a:gs pos="100000">
                <a:srgbClr val="FDA913"/>
              </a:gs>
              <a:gs pos="0">
                <a:schemeClr val="accent2">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Tree>
    <p:extLst>
      <p:ext uri="{BB962C8B-B14F-4D97-AF65-F5344CB8AC3E}">
        <p14:creationId xmlns:p14="http://schemas.microsoft.com/office/powerpoint/2010/main" val="20118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我介绍-2">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8CBAED47-95FC-4199-A58F-00BF5C6A59C3}"/>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23" name="图片 22">
            <a:extLst>
              <a:ext uri="{FF2B5EF4-FFF2-40B4-BE49-F238E27FC236}">
                <a16:creationId xmlns:a16="http://schemas.microsoft.com/office/drawing/2014/main" id="{B642941B-B9A7-46B1-9137-AD762DCB0BD1}"/>
              </a:ext>
            </a:extLst>
          </p:cNvPr>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
        <p:nvSpPr>
          <p:cNvPr id="3" name="文本占位符 2">
            <a:extLst>
              <a:ext uri="{FF2B5EF4-FFF2-40B4-BE49-F238E27FC236}">
                <a16:creationId xmlns:a16="http://schemas.microsoft.com/office/drawing/2014/main" id="{0230BCF6-912A-47DC-915C-0354456A9E11}"/>
              </a:ext>
            </a:extLst>
          </p:cNvPr>
          <p:cNvSpPr>
            <a:spLocks noGrp="1"/>
          </p:cNvSpPr>
          <p:nvPr>
            <p:ph type="body" sz="quarter" idx="25" hasCustomPrompt="1"/>
          </p:nvPr>
        </p:nvSpPr>
        <p:spPr>
          <a:xfrm>
            <a:off x="0" y="1093511"/>
            <a:ext cx="6400712" cy="1446550"/>
          </a:xfrm>
          <a:prstGeom prst="rect">
            <a:avLst/>
          </a:prstGeom>
          <a:noFill/>
        </p:spPr>
        <p:txBody>
          <a:bodyPr wrap="square" rtlCol="0">
            <a:spAutoFit/>
          </a:bodyPr>
          <a:lstStyle>
            <a:lvl1pPr algn="r">
              <a:defRPr kumimoji="0" lang="zh-CN" altLang="en-US" sz="8800" b="0" i="1" u="none" strike="noStrike" cap="none" spc="0" normalizeH="0" baseline="0" dirty="0">
                <a:ln>
                  <a:noFill/>
                </a:ln>
                <a:solidFill>
                  <a:schemeClr val="bg1">
                    <a:lumMod val="95000"/>
                  </a:schemeClr>
                </a:solidFill>
                <a:effectLst/>
                <a:uLnTx/>
                <a:uFillTx/>
                <a:latin typeface="Arial"/>
                <a:ea typeface="微软雅黑"/>
              </a:defRPr>
            </a:lvl1pPr>
          </a:lstStyle>
          <a:p>
            <a:pPr marL="0" marR="0" lvl="0" indent="0" fontAlgn="auto">
              <a:lnSpc>
                <a:spcPct val="100000"/>
              </a:lnSpc>
              <a:spcBef>
                <a:spcPts val="0"/>
              </a:spcBef>
              <a:spcAft>
                <a:spcPts val="0"/>
              </a:spcAft>
              <a:buClrTx/>
              <a:buSzTx/>
              <a:buFontTx/>
              <a:buNone/>
              <a:tabLst/>
            </a:pPr>
            <a:r>
              <a:rPr lang="en-US" altLang="zh-CN" dirty="0"/>
              <a:t>Your name</a:t>
            </a:r>
            <a:endParaRPr lang="zh-CN" altLang="en-US" dirty="0"/>
          </a:p>
        </p:txBody>
      </p: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12" name="文本占位符 11">
            <a:extLst>
              <a:ext uri="{FF2B5EF4-FFF2-40B4-BE49-F238E27FC236}">
                <a16:creationId xmlns:a16="http://schemas.microsoft.com/office/drawing/2014/main" id="{6B6E573A-9E7C-4568-A497-C4E493D4CF36}"/>
              </a:ext>
            </a:extLst>
          </p:cNvPr>
          <p:cNvSpPr>
            <a:spLocks noGrp="1"/>
          </p:cNvSpPr>
          <p:nvPr>
            <p:ph type="body" sz="quarter" idx="22" hasCustomPrompt="1"/>
          </p:nvPr>
        </p:nvSpPr>
        <p:spPr>
          <a:xfrm>
            <a:off x="660400" y="3881451"/>
            <a:ext cx="3610645"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0" name="文本占位符 11">
            <a:extLst>
              <a:ext uri="{FF2B5EF4-FFF2-40B4-BE49-F238E27FC236}">
                <a16:creationId xmlns:a16="http://schemas.microsoft.com/office/drawing/2014/main" id="{81E5F55E-3E35-4855-9A6D-086B5328EF1D}"/>
              </a:ext>
            </a:extLst>
          </p:cNvPr>
          <p:cNvSpPr>
            <a:spLocks noGrp="1"/>
          </p:cNvSpPr>
          <p:nvPr>
            <p:ph type="body" sz="quarter" idx="23" hasCustomPrompt="1"/>
          </p:nvPr>
        </p:nvSpPr>
        <p:spPr>
          <a:xfrm>
            <a:off x="660400" y="4685329"/>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41" name="文本占位符 11">
            <a:extLst>
              <a:ext uri="{FF2B5EF4-FFF2-40B4-BE49-F238E27FC236}">
                <a16:creationId xmlns:a16="http://schemas.microsoft.com/office/drawing/2014/main" id="{843573CA-8751-4554-BB29-42418EFD21FF}"/>
              </a:ext>
            </a:extLst>
          </p:cNvPr>
          <p:cNvSpPr>
            <a:spLocks noGrp="1"/>
          </p:cNvSpPr>
          <p:nvPr>
            <p:ph type="body" sz="quarter" idx="24" hasCustomPrompt="1"/>
          </p:nvPr>
        </p:nvSpPr>
        <p:spPr>
          <a:xfrm>
            <a:off x="660400" y="5433083"/>
            <a:ext cx="3610646" cy="400110"/>
          </a:xfrm>
          <a:prstGeom prst="rect">
            <a:avLst/>
          </a:prstGeom>
        </p:spPr>
        <p:txBody>
          <a:bodyPr wrap="square">
            <a:spAutoFit/>
          </a:bodyPr>
          <a:lstStyle>
            <a:lvl1pPr marL="0" indent="0" algn="r">
              <a:lnSpc>
                <a:spcPct val="100000"/>
              </a:lnSpc>
              <a:buNone/>
              <a:defRPr sz="2000"/>
            </a:lvl1pPr>
          </a:lstStyle>
          <a:p>
            <a:pPr lvl="0"/>
            <a:r>
              <a:rPr lang="zh-CN" altLang="en-US" dirty="0"/>
              <a:t>简单地介绍一下自己吧</a:t>
            </a:r>
          </a:p>
        </p:txBody>
      </p:sp>
      <p:sp>
        <p:nvSpPr>
          <p:cNvPr id="52" name="文本占位符 6">
            <a:extLst>
              <a:ext uri="{FF2B5EF4-FFF2-40B4-BE49-F238E27FC236}">
                <a16:creationId xmlns:a16="http://schemas.microsoft.com/office/drawing/2014/main" id="{E7D71F7E-B9AF-4110-AF3B-4D694C6716C5}"/>
              </a:ext>
            </a:extLst>
          </p:cNvPr>
          <p:cNvSpPr>
            <a:spLocks noGrp="1"/>
          </p:cNvSpPr>
          <p:nvPr>
            <p:ph type="body" sz="quarter" idx="16" hasCustomPrompt="1"/>
          </p:nvPr>
        </p:nvSpPr>
        <p:spPr>
          <a:xfrm>
            <a:off x="2331720" y="2106802"/>
            <a:ext cx="3088698" cy="769441"/>
          </a:xfrm>
          <a:prstGeom prst="rect">
            <a:avLst/>
          </a:prstGeom>
          <a:noFill/>
        </p:spPr>
        <p:txBody>
          <a:bodyPr wrap="square" rIns="0" rtlCol="0">
            <a:spAutoFit/>
          </a:bodyPr>
          <a:lstStyle>
            <a:lvl1pPr marL="0" indent="0" algn="r">
              <a:lnSpc>
                <a:spcPct val="100000"/>
              </a:lnSpc>
              <a:buNone/>
              <a:defRPr lang="zh-CN" altLang="en-US" sz="4400" b="1" dirty="0">
                <a:solidFill>
                  <a:schemeClr val="accent1"/>
                </a:solidFill>
              </a:defRPr>
            </a:lvl1pPr>
          </a:lstStyle>
          <a:p>
            <a:pPr marL="0" lvl="0"/>
            <a:r>
              <a:rPr lang="zh-CN" altLang="en-US" dirty="0"/>
              <a:t>你的姓名</a:t>
            </a:r>
          </a:p>
        </p:txBody>
      </p:sp>
      <p:sp>
        <p:nvSpPr>
          <p:cNvPr id="53" name="文本占位符 6">
            <a:extLst>
              <a:ext uri="{FF2B5EF4-FFF2-40B4-BE49-F238E27FC236}">
                <a16:creationId xmlns:a16="http://schemas.microsoft.com/office/drawing/2014/main" id="{6FEED79F-374C-4A77-8261-48BAD85A0C95}"/>
              </a:ext>
            </a:extLst>
          </p:cNvPr>
          <p:cNvSpPr>
            <a:spLocks noGrp="1"/>
          </p:cNvSpPr>
          <p:nvPr>
            <p:ph type="body" sz="quarter" idx="17" hasCustomPrompt="1"/>
          </p:nvPr>
        </p:nvSpPr>
        <p:spPr>
          <a:xfrm>
            <a:off x="1541828" y="3152034"/>
            <a:ext cx="3396528" cy="400110"/>
          </a:xfrm>
          <a:prstGeom prst="rect">
            <a:avLst/>
          </a:prstGeom>
          <a:noFill/>
        </p:spPr>
        <p:txBody>
          <a:bodyPr wrap="square" rIns="0" rtlCol="0">
            <a:spAutoFit/>
          </a:bodyPr>
          <a:lstStyle>
            <a:lvl1pPr marL="0" indent="0" algn="r">
              <a:lnSpc>
                <a:spcPct val="100000"/>
              </a:lnSpc>
              <a:buNone/>
              <a:defRPr lang="zh-CN" altLang="en-US" b="1" dirty="0">
                <a:solidFill>
                  <a:schemeClr val="accent2"/>
                </a:solidFill>
              </a:defRPr>
            </a:lvl1pPr>
          </a:lstStyle>
          <a:p>
            <a:pPr marL="0" lvl="0"/>
            <a:r>
              <a:rPr lang="zh-CN" altLang="en-US" dirty="0"/>
              <a:t>你所在的院系 </a:t>
            </a:r>
            <a:r>
              <a:rPr lang="en-US" altLang="zh-CN" dirty="0"/>
              <a:t>/ </a:t>
            </a:r>
            <a:r>
              <a:rPr lang="zh-CN" altLang="en-US" dirty="0"/>
              <a:t>部门</a:t>
            </a:r>
          </a:p>
        </p:txBody>
      </p:sp>
      <p:sp>
        <p:nvSpPr>
          <p:cNvPr id="33" name="图片占位符 32">
            <a:extLst>
              <a:ext uri="{FF2B5EF4-FFF2-40B4-BE49-F238E27FC236}">
                <a16:creationId xmlns:a16="http://schemas.microsoft.com/office/drawing/2014/main" id="{2A0E9EC8-9D5F-4797-8D9A-A8CFA68627AE}"/>
              </a:ext>
            </a:extLst>
          </p:cNvPr>
          <p:cNvSpPr>
            <a:spLocks noGrp="1"/>
          </p:cNvSpPr>
          <p:nvPr>
            <p:ph type="pic" sz="quarter" idx="12"/>
          </p:nvPr>
        </p:nvSpPr>
        <p:spPr>
          <a:xfrm>
            <a:off x="5131444" y="0"/>
            <a:ext cx="7060556" cy="6858000"/>
          </a:xfrm>
          <a:custGeom>
            <a:avLst/>
            <a:gdLst>
              <a:gd name="connsiteX0" fmla="*/ 2232141 w 7060556"/>
              <a:gd name="connsiteY0" fmla="*/ 0 h 6858000"/>
              <a:gd name="connsiteX1" fmla="*/ 7060556 w 7060556"/>
              <a:gd name="connsiteY1" fmla="*/ 0 h 6858000"/>
              <a:gd name="connsiteX2" fmla="*/ 7060556 w 7060556"/>
              <a:gd name="connsiteY2" fmla="*/ 6858000 h 6858000"/>
              <a:gd name="connsiteX3" fmla="*/ 659756 w 7060556"/>
              <a:gd name="connsiteY3" fmla="*/ 6858000 h 6858000"/>
              <a:gd name="connsiteX4" fmla="*/ 0 w 7060556"/>
              <a:gd name="connsiteY4" fmla="*/ 5318567 h 6858000"/>
              <a:gd name="connsiteX5" fmla="*/ 2076565 w 7060556"/>
              <a:gd name="connsiteY5" fmla="*/ 3419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0556" h="6858000">
                <a:moveTo>
                  <a:pt x="2232141" y="0"/>
                </a:moveTo>
                <a:lnTo>
                  <a:pt x="7060556" y="0"/>
                </a:lnTo>
                <a:lnTo>
                  <a:pt x="7060556" y="6858000"/>
                </a:lnTo>
                <a:lnTo>
                  <a:pt x="659756" y="6858000"/>
                </a:lnTo>
                <a:lnTo>
                  <a:pt x="0" y="5318567"/>
                </a:lnTo>
                <a:cubicBezTo>
                  <a:pt x="292020" y="4312534"/>
                  <a:pt x="1148983" y="2384867"/>
                  <a:pt x="2076565" y="341996"/>
                </a:cubicBezTo>
                <a:close/>
              </a:path>
            </a:pathLst>
          </a:custGeom>
        </p:spPr>
        <p:txBody>
          <a:bodyPr wrap="square">
            <a:noAutofit/>
          </a:bodyPr>
          <a:lstStyle/>
          <a:p>
            <a:endParaRPr lang="zh-CN" altLang="en-US" dirty="0"/>
          </a:p>
        </p:txBody>
      </p:sp>
      <p:grpSp>
        <p:nvGrpSpPr>
          <p:cNvPr id="24" name="组合 23">
            <a:extLst>
              <a:ext uri="{FF2B5EF4-FFF2-40B4-BE49-F238E27FC236}">
                <a16:creationId xmlns:a16="http://schemas.microsoft.com/office/drawing/2014/main" id="{110EAB99-DD38-4A5E-BF88-4E4469666EA8}"/>
              </a:ext>
            </a:extLst>
          </p:cNvPr>
          <p:cNvGrpSpPr>
            <a:grpSpLocks/>
          </p:cNvGrpSpPr>
          <p:nvPr userDrawn="1"/>
        </p:nvGrpSpPr>
        <p:grpSpPr>
          <a:xfrm>
            <a:off x="660400" y="344681"/>
            <a:ext cx="384771" cy="384771"/>
            <a:chOff x="669869" y="597306"/>
            <a:chExt cx="409972" cy="409973"/>
          </a:xfrm>
        </p:grpSpPr>
        <p:sp>
          <p:nvSpPr>
            <p:cNvPr id="29" name="íṥļîḓê">
              <a:extLst>
                <a:ext uri="{FF2B5EF4-FFF2-40B4-BE49-F238E27FC236}">
                  <a16:creationId xmlns:a16="http://schemas.microsoft.com/office/drawing/2014/main" id="{8C488BD2-2299-444E-9A05-8C2D8174C296}"/>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íṥlíḓê">
              <a:extLst>
                <a:ext uri="{FF2B5EF4-FFF2-40B4-BE49-F238E27FC236}">
                  <a16:creationId xmlns:a16="http://schemas.microsoft.com/office/drawing/2014/main" id="{231B4DC7-3517-4E59-93C9-978DE12AAF08}"/>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ïśļiḑé">
              <a:extLst>
                <a:ext uri="{FF2B5EF4-FFF2-40B4-BE49-F238E27FC236}">
                  <a16:creationId xmlns:a16="http://schemas.microsoft.com/office/drawing/2014/main" id="{F36FF99B-93D6-4B51-80D6-6D3B4D769696}"/>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5" name="日期占位符 4">
            <a:extLst>
              <a:ext uri="{FF2B5EF4-FFF2-40B4-BE49-F238E27FC236}">
                <a16:creationId xmlns:a16="http://schemas.microsoft.com/office/drawing/2014/main" id="{FA06C7F9-3A33-4CF1-9F71-4D3FDDAD3230}"/>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8" name="灯片编号占位符 7">
            <a:extLst>
              <a:ext uri="{FF2B5EF4-FFF2-40B4-BE49-F238E27FC236}">
                <a16:creationId xmlns:a16="http://schemas.microsoft.com/office/drawing/2014/main" id="{1B981FF8-7951-417F-8A6F-5F5B496EF743}"/>
              </a:ext>
            </a:extLst>
          </p:cNvPr>
          <p:cNvSpPr>
            <a:spLocks noGrp="1"/>
          </p:cNvSpPr>
          <p:nvPr>
            <p:ph type="sldNum" sz="quarter" idx="28"/>
          </p:nvPr>
        </p:nvSpPr>
        <p:spPr/>
        <p:txBody>
          <a:bodyPr/>
          <a:lstStyle/>
          <a:p>
            <a:fld id="{C79ECAFE-A460-4E13-ABCB-32CAE6136244}" type="slidenum">
              <a:rPr lang="zh-CN" altLang="en-US" smtClean="0"/>
              <a:pPr/>
              <a:t>‹#›</a:t>
            </a:fld>
            <a:endParaRPr lang="zh-CN" altLang="en-US" dirty="0"/>
          </a:p>
        </p:txBody>
      </p:sp>
      <p:cxnSp>
        <p:nvCxnSpPr>
          <p:cNvPr id="18" name="直接连接符 17">
            <a:extLst>
              <a:ext uri="{FF2B5EF4-FFF2-40B4-BE49-F238E27FC236}">
                <a16:creationId xmlns:a16="http://schemas.microsoft.com/office/drawing/2014/main" id="{1892799B-CF7A-482D-973D-3DB7740008A1}"/>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22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介绍内容拓展-1">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CFB53E2C-E3EF-4231-9328-7B62BDB588DF}"/>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文本框 2">
            <a:extLst>
              <a:ext uri="{FF2B5EF4-FFF2-40B4-BE49-F238E27FC236}">
                <a16:creationId xmlns:a16="http://schemas.microsoft.com/office/drawing/2014/main" id="{D98666C7-37A3-44A6-AE95-1D8344BEF4B9}"/>
              </a:ext>
            </a:extLst>
          </p:cNvPr>
          <p:cNvSpPr txBox="1"/>
          <p:nvPr userDrawn="1"/>
        </p:nvSpPr>
        <p:spPr>
          <a:xfrm>
            <a:off x="660400" y="1383671"/>
            <a:ext cx="5001787" cy="1323439"/>
          </a:xfrm>
          <a:prstGeom prst="rect">
            <a:avLst/>
          </a:prstGeom>
          <a:noFill/>
        </p:spPr>
        <p:txBody>
          <a:bodyPr wrap="square" lIns="0" rtlCol="0">
            <a:spAutoFit/>
          </a:bodyPr>
          <a:lstStyle/>
          <a:p>
            <a:r>
              <a:rPr lang="en-US" altLang="zh-CN" sz="8000" i="1" dirty="0">
                <a:solidFill>
                  <a:schemeClr val="bg1">
                    <a:lumMod val="95000"/>
                  </a:schemeClr>
                </a:solidFill>
              </a:rPr>
              <a:t>Our team</a:t>
            </a:r>
            <a:endParaRPr lang="zh-CN" altLang="en-US" sz="8000" i="1" dirty="0">
              <a:solidFill>
                <a:schemeClr val="bg1">
                  <a:lumMod val="95000"/>
                </a:schemeClr>
              </a:solidFill>
            </a:endParaRPr>
          </a:p>
        </p:txBody>
      </p:sp>
      <p:sp>
        <p:nvSpPr>
          <p:cNvPr id="32" name="图片占位符 31">
            <a:extLst>
              <a:ext uri="{FF2B5EF4-FFF2-40B4-BE49-F238E27FC236}">
                <a16:creationId xmlns:a16="http://schemas.microsoft.com/office/drawing/2014/main" id="{A31C6CBA-8BF4-4B10-A569-D3FFC347C586}"/>
              </a:ext>
            </a:extLst>
          </p:cNvPr>
          <p:cNvSpPr>
            <a:spLocks noGrp="1"/>
          </p:cNvSpPr>
          <p:nvPr>
            <p:ph type="pic" sz="quarter" idx="31"/>
          </p:nvPr>
        </p:nvSpPr>
        <p:spPr>
          <a:xfrm>
            <a:off x="5792230"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44727F53-D857-4AB4-AEB0-C5A4394BA398}"/>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0B258317-0A72-4D20-B2A0-911B35640DF7}"/>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35C01D20-B8BB-48DF-8369-E9F6074BAC88}"/>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5E2E0EF1-3581-427D-90D6-49910981CA0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BE1E796D-A320-4D5F-961B-622A70B44A63}"/>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1537F5BF-9B2C-4279-903E-1ACEC1C9841E}"/>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4C2D85EE-1E90-403E-BAA7-0EA569199AD4}"/>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27" name="文本占位符 26">
            <a:extLst>
              <a:ext uri="{FF2B5EF4-FFF2-40B4-BE49-F238E27FC236}">
                <a16:creationId xmlns:a16="http://schemas.microsoft.com/office/drawing/2014/main" id="{B68BC5C5-6105-4907-96A6-3B5D2A07C85C}"/>
              </a:ext>
            </a:extLst>
          </p:cNvPr>
          <p:cNvSpPr>
            <a:spLocks noGrp="1"/>
          </p:cNvSpPr>
          <p:nvPr>
            <p:ph type="body" sz="quarter" idx="29" hasCustomPrompt="1"/>
          </p:nvPr>
        </p:nvSpPr>
        <p:spPr>
          <a:xfrm>
            <a:off x="1019067" y="2170482"/>
            <a:ext cx="3982720" cy="584775"/>
          </a:xfrm>
        </p:spPr>
        <p:txBody>
          <a:bodyPr lIns="0">
            <a:spAutoFit/>
          </a:bodyPr>
          <a:lstStyle>
            <a:lvl1pPr marL="0" indent="0">
              <a:lnSpc>
                <a:spcPct val="100000"/>
              </a:lnSpc>
              <a:buNone/>
              <a:defRPr sz="3200" b="1">
                <a:solidFill>
                  <a:schemeClr val="accent1"/>
                </a:solidFill>
              </a:defRPr>
            </a:lvl1pPr>
          </a:lstStyle>
          <a:p>
            <a:pPr lvl="0"/>
            <a:r>
              <a:rPr lang="zh-CN" altLang="en-US" dirty="0"/>
              <a:t>请输入你的团队名</a:t>
            </a:r>
          </a:p>
        </p:txBody>
      </p:sp>
      <p:sp>
        <p:nvSpPr>
          <p:cNvPr id="29" name="文本占位符 28">
            <a:extLst>
              <a:ext uri="{FF2B5EF4-FFF2-40B4-BE49-F238E27FC236}">
                <a16:creationId xmlns:a16="http://schemas.microsoft.com/office/drawing/2014/main" id="{E55F85DC-E549-4396-B739-2FE6F1B3BF20}"/>
              </a:ext>
            </a:extLst>
          </p:cNvPr>
          <p:cNvSpPr>
            <a:spLocks noGrp="1"/>
          </p:cNvSpPr>
          <p:nvPr>
            <p:ph type="body" sz="quarter" idx="30" hasCustomPrompt="1"/>
          </p:nvPr>
        </p:nvSpPr>
        <p:spPr>
          <a:xfrm>
            <a:off x="1019067" y="3119036"/>
            <a:ext cx="3982720" cy="1706963"/>
          </a:xfrm>
        </p:spPr>
        <p:txBody>
          <a:bodyPr wrap="square" lIns="0">
            <a:noAutofit/>
          </a:bodyPr>
          <a:lstStyle>
            <a:lvl1pPr marL="0" indent="0">
              <a:buNone/>
              <a:defRPr sz="1800"/>
            </a:lvl1pPr>
          </a:lstStyle>
          <a:p>
            <a:pPr lvl="0"/>
            <a:r>
              <a:rPr lang="zh-CN" altLang="en-US" dirty="0"/>
              <a:t>请输入你的团队介绍</a:t>
            </a:r>
          </a:p>
        </p:txBody>
      </p:sp>
      <p:sp>
        <p:nvSpPr>
          <p:cNvPr id="33" name="图片占位符 32">
            <a:extLst>
              <a:ext uri="{FF2B5EF4-FFF2-40B4-BE49-F238E27FC236}">
                <a16:creationId xmlns:a16="http://schemas.microsoft.com/office/drawing/2014/main" id="{A20E9AFA-61A9-4915-B4B3-C398D1CA0115}"/>
              </a:ext>
            </a:extLst>
          </p:cNvPr>
          <p:cNvSpPr>
            <a:spLocks noGrp="1"/>
          </p:cNvSpPr>
          <p:nvPr>
            <p:ph type="pic" sz="quarter" idx="32"/>
          </p:nvPr>
        </p:nvSpPr>
        <p:spPr>
          <a:xfrm>
            <a:off x="7700964"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34" name="图片占位符 33">
            <a:extLst>
              <a:ext uri="{FF2B5EF4-FFF2-40B4-BE49-F238E27FC236}">
                <a16:creationId xmlns:a16="http://schemas.microsoft.com/office/drawing/2014/main" id="{D3B5DD4B-6129-4B70-964D-44B0A3774E4E}"/>
              </a:ext>
            </a:extLst>
          </p:cNvPr>
          <p:cNvSpPr>
            <a:spLocks noGrp="1"/>
          </p:cNvSpPr>
          <p:nvPr>
            <p:ph type="pic" sz="quarter" idx="33"/>
          </p:nvPr>
        </p:nvSpPr>
        <p:spPr>
          <a:xfrm>
            <a:off x="9609697" y="1461189"/>
            <a:ext cx="1908733" cy="3364810"/>
          </a:xfrm>
          <a:custGeom>
            <a:avLst/>
            <a:gdLst>
              <a:gd name="connsiteX0" fmla="*/ 0 w 1908733"/>
              <a:gd name="connsiteY0" fmla="*/ 0 h 3364810"/>
              <a:gd name="connsiteX1" fmla="*/ 1908733 w 1908733"/>
              <a:gd name="connsiteY1" fmla="*/ 0 h 3364810"/>
              <a:gd name="connsiteX2" fmla="*/ 1908733 w 1908733"/>
              <a:gd name="connsiteY2" fmla="*/ 3364810 h 3364810"/>
              <a:gd name="connsiteX3" fmla="*/ 0 w 1908733"/>
              <a:gd name="connsiteY3" fmla="*/ 3364810 h 3364810"/>
            </a:gdLst>
            <a:ahLst/>
            <a:cxnLst>
              <a:cxn ang="0">
                <a:pos x="connsiteX0" y="connsiteY0"/>
              </a:cxn>
              <a:cxn ang="0">
                <a:pos x="connsiteX1" y="connsiteY1"/>
              </a:cxn>
              <a:cxn ang="0">
                <a:pos x="connsiteX2" y="connsiteY2"/>
              </a:cxn>
              <a:cxn ang="0">
                <a:pos x="connsiteX3" y="connsiteY3"/>
              </a:cxn>
            </a:cxnLst>
            <a:rect l="l" t="t" r="r" b="b"/>
            <a:pathLst>
              <a:path w="1908733" h="3364810">
                <a:moveTo>
                  <a:pt x="0" y="0"/>
                </a:moveTo>
                <a:lnTo>
                  <a:pt x="1908733" y="0"/>
                </a:lnTo>
                <a:lnTo>
                  <a:pt x="1908733" y="3364810"/>
                </a:lnTo>
                <a:lnTo>
                  <a:pt x="0" y="3364810"/>
                </a:lnTo>
                <a:close/>
              </a:path>
            </a:pathLst>
          </a:custGeom>
        </p:spPr>
        <p:txBody>
          <a:bodyPr wrap="square">
            <a:noAutofit/>
          </a:bodyPr>
          <a:lstStyle/>
          <a:p>
            <a:endParaRPr lang="zh-CN" altLang="en-US"/>
          </a:p>
        </p:txBody>
      </p:sp>
      <p:sp>
        <p:nvSpPr>
          <p:cNvPr id="25" name="文本占位符 11">
            <a:extLst>
              <a:ext uri="{FF2B5EF4-FFF2-40B4-BE49-F238E27FC236}">
                <a16:creationId xmlns:a16="http://schemas.microsoft.com/office/drawing/2014/main" id="{D6858A2E-8CBD-4BE6-9769-DC9BFF7CCB4E}"/>
              </a:ext>
            </a:extLst>
          </p:cNvPr>
          <p:cNvSpPr>
            <a:spLocks noGrp="1"/>
          </p:cNvSpPr>
          <p:nvPr>
            <p:ph type="body" sz="quarter" idx="22" hasCustomPrompt="1"/>
          </p:nvPr>
        </p:nvSpPr>
        <p:spPr>
          <a:xfrm>
            <a:off x="579230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6" name="文本占位符 11">
            <a:extLst>
              <a:ext uri="{FF2B5EF4-FFF2-40B4-BE49-F238E27FC236}">
                <a16:creationId xmlns:a16="http://schemas.microsoft.com/office/drawing/2014/main" id="{824DB6B3-268D-4505-9358-0B78893149CB}"/>
              </a:ext>
            </a:extLst>
          </p:cNvPr>
          <p:cNvSpPr>
            <a:spLocks noGrp="1"/>
          </p:cNvSpPr>
          <p:nvPr>
            <p:ph type="body" sz="quarter" idx="34" hasCustomPrompt="1"/>
          </p:nvPr>
        </p:nvSpPr>
        <p:spPr>
          <a:xfrm>
            <a:off x="7700964"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28" name="文本占位符 11">
            <a:extLst>
              <a:ext uri="{FF2B5EF4-FFF2-40B4-BE49-F238E27FC236}">
                <a16:creationId xmlns:a16="http://schemas.microsoft.com/office/drawing/2014/main" id="{2384641E-F4A9-4899-8A08-17B8C66655A4}"/>
              </a:ext>
            </a:extLst>
          </p:cNvPr>
          <p:cNvSpPr>
            <a:spLocks noGrp="1"/>
          </p:cNvSpPr>
          <p:nvPr>
            <p:ph type="body" sz="quarter" idx="35" hasCustomPrompt="1"/>
          </p:nvPr>
        </p:nvSpPr>
        <p:spPr>
          <a:xfrm>
            <a:off x="9609619" y="5510702"/>
            <a:ext cx="1908733" cy="623397"/>
          </a:xfrm>
          <a:prstGeom prst="rect">
            <a:avLst/>
          </a:prstGeom>
        </p:spPr>
        <p:txBody>
          <a:bodyPr>
            <a:no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0" name="文本占位符 11">
            <a:extLst>
              <a:ext uri="{FF2B5EF4-FFF2-40B4-BE49-F238E27FC236}">
                <a16:creationId xmlns:a16="http://schemas.microsoft.com/office/drawing/2014/main" id="{34CE5C6C-6BD9-47C2-99F5-EAD73E8AF8F0}"/>
              </a:ext>
            </a:extLst>
          </p:cNvPr>
          <p:cNvSpPr>
            <a:spLocks noGrp="1"/>
          </p:cNvSpPr>
          <p:nvPr>
            <p:ph type="body" sz="quarter" idx="36" hasCustomPrompt="1"/>
          </p:nvPr>
        </p:nvSpPr>
        <p:spPr>
          <a:xfrm>
            <a:off x="5792387"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31" name="文本占位符 11">
            <a:extLst>
              <a:ext uri="{FF2B5EF4-FFF2-40B4-BE49-F238E27FC236}">
                <a16:creationId xmlns:a16="http://schemas.microsoft.com/office/drawing/2014/main" id="{368563DA-DD27-40C3-830F-CA0751024A39}"/>
              </a:ext>
            </a:extLst>
          </p:cNvPr>
          <p:cNvSpPr>
            <a:spLocks noGrp="1"/>
          </p:cNvSpPr>
          <p:nvPr>
            <p:ph type="body" sz="quarter" idx="37" hasCustomPrompt="1"/>
          </p:nvPr>
        </p:nvSpPr>
        <p:spPr>
          <a:xfrm>
            <a:off x="7700808"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35" name="文本占位符 11">
            <a:extLst>
              <a:ext uri="{FF2B5EF4-FFF2-40B4-BE49-F238E27FC236}">
                <a16:creationId xmlns:a16="http://schemas.microsoft.com/office/drawing/2014/main" id="{27F78985-39BA-418A-89A3-ADD3256A593F}"/>
              </a:ext>
            </a:extLst>
          </p:cNvPr>
          <p:cNvSpPr>
            <a:spLocks noGrp="1"/>
          </p:cNvSpPr>
          <p:nvPr>
            <p:ph type="body" sz="quarter" idx="38" hasCustomPrompt="1"/>
          </p:nvPr>
        </p:nvSpPr>
        <p:spPr>
          <a:xfrm>
            <a:off x="9609229" y="5105677"/>
            <a:ext cx="1908733" cy="400110"/>
          </a:xfrm>
          <a:prstGeom prst="rect">
            <a:avLst/>
          </a:prstGeom>
        </p:spPr>
        <p:txBody>
          <a:bodyPr>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cxnSp>
        <p:nvCxnSpPr>
          <p:cNvPr id="24" name="直接连接符 23">
            <a:extLst>
              <a:ext uri="{FF2B5EF4-FFF2-40B4-BE49-F238E27FC236}">
                <a16:creationId xmlns:a16="http://schemas.microsoft.com/office/drawing/2014/main" id="{09FC8EBD-9562-44F2-8558-69B1CA7A59BC}"/>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D3C47F5B-5C96-4BE9-8A3D-3F78EF8134E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98819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介绍内容拓展-2">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A7517C2-56F8-4667-AC62-FFF8911DCCFC}"/>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8" name="图片占位符 47">
            <a:extLst>
              <a:ext uri="{FF2B5EF4-FFF2-40B4-BE49-F238E27FC236}">
                <a16:creationId xmlns:a16="http://schemas.microsoft.com/office/drawing/2014/main" id="{D766E2F8-5F6B-4043-972D-0E131A25E038}"/>
              </a:ext>
            </a:extLst>
          </p:cNvPr>
          <p:cNvSpPr>
            <a:spLocks noGrp="1"/>
          </p:cNvSpPr>
          <p:nvPr>
            <p:ph type="pic" sz="quarter" idx="31"/>
          </p:nvPr>
        </p:nvSpPr>
        <p:spPr>
          <a:xfrm>
            <a:off x="669868"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8" name="文本占位符 67">
            <a:extLst>
              <a:ext uri="{FF2B5EF4-FFF2-40B4-BE49-F238E27FC236}">
                <a16:creationId xmlns:a16="http://schemas.microsoft.com/office/drawing/2014/main" id="{2A7F13C3-EC2D-4A1F-BA9F-3B16AFB782DD}"/>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9" name="组合 8">
            <a:extLst>
              <a:ext uri="{FF2B5EF4-FFF2-40B4-BE49-F238E27FC236}">
                <a16:creationId xmlns:a16="http://schemas.microsoft.com/office/drawing/2014/main" id="{7BB969EB-1727-44AC-ABC5-197E005F8220}"/>
              </a:ext>
            </a:extLst>
          </p:cNvPr>
          <p:cNvGrpSpPr>
            <a:grpSpLocks/>
          </p:cNvGrpSpPr>
          <p:nvPr userDrawn="1"/>
        </p:nvGrpSpPr>
        <p:grpSpPr>
          <a:xfrm>
            <a:off x="660400" y="344681"/>
            <a:ext cx="384771" cy="384771"/>
            <a:chOff x="669869" y="597306"/>
            <a:chExt cx="409972" cy="409973"/>
          </a:xfrm>
        </p:grpSpPr>
        <p:sp>
          <p:nvSpPr>
            <p:cNvPr id="10" name="íṥļîḓê">
              <a:extLst>
                <a:ext uri="{FF2B5EF4-FFF2-40B4-BE49-F238E27FC236}">
                  <a16:creationId xmlns:a16="http://schemas.microsoft.com/office/drawing/2014/main" id="{B2082944-599D-47E1-A59C-56E5FBDC0C1B}"/>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íṥlíḓê">
              <a:extLst>
                <a:ext uri="{FF2B5EF4-FFF2-40B4-BE49-F238E27FC236}">
                  <a16:creationId xmlns:a16="http://schemas.microsoft.com/office/drawing/2014/main" id="{07E5EC20-982D-49DF-AD55-D5A9BE009BC9}"/>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ïśļiḑé">
              <a:extLst>
                <a:ext uri="{FF2B5EF4-FFF2-40B4-BE49-F238E27FC236}">
                  <a16:creationId xmlns:a16="http://schemas.microsoft.com/office/drawing/2014/main" id="{6F0560D1-B94F-4797-AFE1-D7E059CDF1C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3" name="日期占位符 4">
            <a:extLst>
              <a:ext uri="{FF2B5EF4-FFF2-40B4-BE49-F238E27FC236}">
                <a16:creationId xmlns:a16="http://schemas.microsoft.com/office/drawing/2014/main" id="{75449FB2-9F61-4977-9F2A-00A5D07B104D}"/>
              </a:ext>
            </a:extLst>
          </p:cNvPr>
          <p:cNvSpPr>
            <a:spLocks noGrp="1"/>
          </p:cNvSpPr>
          <p:nvPr>
            <p:ph type="dt" sz="half" idx="26"/>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14" name="灯片编号占位符 7">
            <a:extLst>
              <a:ext uri="{FF2B5EF4-FFF2-40B4-BE49-F238E27FC236}">
                <a16:creationId xmlns:a16="http://schemas.microsoft.com/office/drawing/2014/main" id="{2EA62829-40DF-446F-9F98-D536EE1B469A}"/>
              </a:ext>
            </a:extLst>
          </p:cNvPr>
          <p:cNvSpPr>
            <a:spLocks noGrp="1"/>
          </p:cNvSpPr>
          <p:nvPr>
            <p:ph type="sldNum" sz="quarter" idx="28"/>
          </p:nvPr>
        </p:nvSpPr>
        <p:spPr>
          <a:xfrm>
            <a:off x="8775700" y="6235702"/>
            <a:ext cx="2743200" cy="365125"/>
          </a:xfrm>
        </p:spPr>
        <p:txBody>
          <a:bodyPr/>
          <a:lstStyle/>
          <a:p>
            <a:fld id="{C79ECAFE-A460-4E13-ABCB-32CAE6136244}" type="slidenum">
              <a:rPr lang="zh-CN" altLang="en-US" smtClean="0"/>
              <a:pPr/>
              <a:t>‹#›</a:t>
            </a:fld>
            <a:endParaRPr lang="zh-CN" altLang="en-US" dirty="0"/>
          </a:p>
        </p:txBody>
      </p:sp>
      <p:sp>
        <p:nvSpPr>
          <p:cNvPr id="15" name="文本框 14">
            <a:extLst>
              <a:ext uri="{FF2B5EF4-FFF2-40B4-BE49-F238E27FC236}">
                <a16:creationId xmlns:a16="http://schemas.microsoft.com/office/drawing/2014/main" id="{19E04A89-0472-4730-A569-7043DF3BC60A}"/>
              </a:ext>
            </a:extLst>
          </p:cNvPr>
          <p:cNvSpPr txBox="1"/>
          <p:nvPr userDrawn="1"/>
        </p:nvSpPr>
        <p:spPr>
          <a:xfrm>
            <a:off x="4104640" y="852965"/>
            <a:ext cx="3982720" cy="1107996"/>
          </a:xfrm>
          <a:prstGeom prst="rect">
            <a:avLst/>
          </a:prstGeom>
          <a:noFill/>
        </p:spPr>
        <p:txBody>
          <a:bodyPr wrap="square" lIns="90000" rtlCol="0">
            <a:spAutoFit/>
          </a:bodyPr>
          <a:lstStyle/>
          <a:p>
            <a:pPr algn="ctr"/>
            <a:r>
              <a:rPr lang="en-US" altLang="zh-CN" sz="6600" i="1" dirty="0">
                <a:solidFill>
                  <a:schemeClr val="bg1">
                    <a:lumMod val="95000"/>
                  </a:schemeClr>
                </a:solidFill>
              </a:rPr>
              <a:t>Our team</a:t>
            </a:r>
            <a:endParaRPr lang="zh-CN" altLang="en-US" sz="6600" i="1" dirty="0">
              <a:solidFill>
                <a:schemeClr val="bg1">
                  <a:lumMod val="95000"/>
                </a:schemeClr>
              </a:solidFill>
            </a:endParaRPr>
          </a:p>
        </p:txBody>
      </p:sp>
      <p:sp>
        <p:nvSpPr>
          <p:cNvPr id="16" name="文本占位符 26">
            <a:extLst>
              <a:ext uri="{FF2B5EF4-FFF2-40B4-BE49-F238E27FC236}">
                <a16:creationId xmlns:a16="http://schemas.microsoft.com/office/drawing/2014/main" id="{5CC52E23-F175-484D-9967-4E64D9A07920}"/>
              </a:ext>
            </a:extLst>
          </p:cNvPr>
          <p:cNvSpPr>
            <a:spLocks noGrp="1"/>
          </p:cNvSpPr>
          <p:nvPr>
            <p:ph type="body" sz="quarter" idx="29" hasCustomPrompt="1"/>
          </p:nvPr>
        </p:nvSpPr>
        <p:spPr>
          <a:xfrm>
            <a:off x="4104640" y="1593828"/>
            <a:ext cx="3982720" cy="584775"/>
          </a:xfrm>
        </p:spPr>
        <p:txBody>
          <a:bodyPr lIns="90000">
            <a:spAutoFit/>
          </a:bodyPr>
          <a:lstStyle>
            <a:lvl1pPr marL="0" indent="0" algn="ctr">
              <a:lnSpc>
                <a:spcPct val="100000"/>
              </a:lnSpc>
              <a:buNone/>
              <a:defRPr sz="3200" b="1">
                <a:solidFill>
                  <a:schemeClr val="accent1"/>
                </a:solidFill>
              </a:defRPr>
            </a:lvl1pPr>
          </a:lstStyle>
          <a:p>
            <a:pPr lvl="0"/>
            <a:r>
              <a:rPr lang="zh-CN" altLang="en-US" dirty="0"/>
              <a:t>请输入你的团队名</a:t>
            </a:r>
          </a:p>
        </p:txBody>
      </p:sp>
      <p:sp>
        <p:nvSpPr>
          <p:cNvPr id="17" name="文本占位符 28">
            <a:extLst>
              <a:ext uri="{FF2B5EF4-FFF2-40B4-BE49-F238E27FC236}">
                <a16:creationId xmlns:a16="http://schemas.microsoft.com/office/drawing/2014/main" id="{C1981AF6-4C1F-4159-B5B1-E2C5407D28BB}"/>
              </a:ext>
            </a:extLst>
          </p:cNvPr>
          <p:cNvSpPr>
            <a:spLocks noGrp="1"/>
          </p:cNvSpPr>
          <p:nvPr>
            <p:ph type="body" sz="quarter" idx="30" hasCustomPrompt="1"/>
          </p:nvPr>
        </p:nvSpPr>
        <p:spPr>
          <a:xfrm>
            <a:off x="682883" y="2295279"/>
            <a:ext cx="10826234" cy="425698"/>
          </a:xfrm>
        </p:spPr>
        <p:txBody>
          <a:bodyPr wrap="square" lIns="90000">
            <a:normAutofit/>
          </a:bodyPr>
          <a:lstStyle>
            <a:lvl1pPr marL="0" indent="0" algn="ctr">
              <a:buNone/>
              <a:defRPr sz="1800"/>
            </a:lvl1pPr>
          </a:lstStyle>
          <a:p>
            <a:pPr lvl="0"/>
            <a:r>
              <a:rPr lang="zh-CN" altLang="en-US" dirty="0"/>
              <a:t>请输入你的团队介绍</a:t>
            </a:r>
          </a:p>
        </p:txBody>
      </p:sp>
      <p:sp>
        <p:nvSpPr>
          <p:cNvPr id="33" name="文本占位符 11">
            <a:extLst>
              <a:ext uri="{FF2B5EF4-FFF2-40B4-BE49-F238E27FC236}">
                <a16:creationId xmlns:a16="http://schemas.microsoft.com/office/drawing/2014/main" id="{4D6766A1-CCB2-4CF5-BD8B-214D9F8F3A32}"/>
              </a:ext>
            </a:extLst>
          </p:cNvPr>
          <p:cNvSpPr>
            <a:spLocks noGrp="1"/>
          </p:cNvSpPr>
          <p:nvPr>
            <p:ph type="body" sz="quarter" idx="22" hasCustomPrompt="1"/>
          </p:nvPr>
        </p:nvSpPr>
        <p:spPr>
          <a:xfrm>
            <a:off x="660322" y="5732617"/>
            <a:ext cx="2712258"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34" name="文本占位符 11">
            <a:extLst>
              <a:ext uri="{FF2B5EF4-FFF2-40B4-BE49-F238E27FC236}">
                <a16:creationId xmlns:a16="http://schemas.microsoft.com/office/drawing/2014/main" id="{B7366F65-C9A0-4973-BF65-7A29016C76F6}"/>
              </a:ext>
            </a:extLst>
          </p:cNvPr>
          <p:cNvSpPr>
            <a:spLocks noGrp="1"/>
          </p:cNvSpPr>
          <p:nvPr>
            <p:ph type="body" sz="quarter" idx="36" hasCustomPrompt="1"/>
          </p:nvPr>
        </p:nvSpPr>
        <p:spPr>
          <a:xfrm>
            <a:off x="66040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1</a:t>
            </a:r>
            <a:endParaRPr lang="zh-CN" altLang="en-US" dirty="0"/>
          </a:p>
        </p:txBody>
      </p:sp>
      <p:sp>
        <p:nvSpPr>
          <p:cNvPr id="41" name="文本占位符 11">
            <a:extLst>
              <a:ext uri="{FF2B5EF4-FFF2-40B4-BE49-F238E27FC236}">
                <a16:creationId xmlns:a16="http://schemas.microsoft.com/office/drawing/2014/main" id="{813A2C65-569F-4509-9826-C3B71EE55826}"/>
              </a:ext>
            </a:extLst>
          </p:cNvPr>
          <p:cNvSpPr>
            <a:spLocks noGrp="1"/>
          </p:cNvSpPr>
          <p:nvPr>
            <p:ph type="body" sz="quarter" idx="37" hasCustomPrompt="1"/>
          </p:nvPr>
        </p:nvSpPr>
        <p:spPr>
          <a:xfrm>
            <a:off x="3382047"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2" name="文本占位符 11">
            <a:extLst>
              <a:ext uri="{FF2B5EF4-FFF2-40B4-BE49-F238E27FC236}">
                <a16:creationId xmlns:a16="http://schemas.microsoft.com/office/drawing/2014/main" id="{77AFDB78-049B-43D4-B49F-210BB45CB7BC}"/>
              </a:ext>
            </a:extLst>
          </p:cNvPr>
          <p:cNvSpPr>
            <a:spLocks noGrp="1"/>
          </p:cNvSpPr>
          <p:nvPr>
            <p:ph type="body" sz="quarter" idx="38" hasCustomPrompt="1"/>
          </p:nvPr>
        </p:nvSpPr>
        <p:spPr>
          <a:xfrm>
            <a:off x="3382125"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2</a:t>
            </a:r>
            <a:endParaRPr lang="zh-CN" altLang="en-US" dirty="0"/>
          </a:p>
        </p:txBody>
      </p:sp>
      <p:sp>
        <p:nvSpPr>
          <p:cNvPr id="43" name="文本占位符 11">
            <a:extLst>
              <a:ext uri="{FF2B5EF4-FFF2-40B4-BE49-F238E27FC236}">
                <a16:creationId xmlns:a16="http://schemas.microsoft.com/office/drawing/2014/main" id="{02A17F43-28A4-4DFE-8D55-1C9094B9EA46}"/>
              </a:ext>
            </a:extLst>
          </p:cNvPr>
          <p:cNvSpPr>
            <a:spLocks noGrp="1"/>
          </p:cNvSpPr>
          <p:nvPr>
            <p:ph type="body" sz="quarter" idx="39" hasCustomPrompt="1"/>
          </p:nvPr>
        </p:nvSpPr>
        <p:spPr>
          <a:xfrm>
            <a:off x="6103772" y="5732616"/>
            <a:ext cx="2712258" cy="401484"/>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4" name="文本占位符 11">
            <a:extLst>
              <a:ext uri="{FF2B5EF4-FFF2-40B4-BE49-F238E27FC236}">
                <a16:creationId xmlns:a16="http://schemas.microsoft.com/office/drawing/2014/main" id="{AB4F6521-0362-4111-AD00-AC041C3E8D99}"/>
              </a:ext>
            </a:extLst>
          </p:cNvPr>
          <p:cNvSpPr>
            <a:spLocks noGrp="1"/>
          </p:cNvSpPr>
          <p:nvPr>
            <p:ph type="body" sz="quarter" idx="40" hasCustomPrompt="1"/>
          </p:nvPr>
        </p:nvSpPr>
        <p:spPr>
          <a:xfrm>
            <a:off x="6103850" y="5327590"/>
            <a:ext cx="2712258"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3</a:t>
            </a:r>
            <a:endParaRPr lang="zh-CN" altLang="en-US" dirty="0"/>
          </a:p>
        </p:txBody>
      </p:sp>
      <p:sp>
        <p:nvSpPr>
          <p:cNvPr id="45" name="文本占位符 11">
            <a:extLst>
              <a:ext uri="{FF2B5EF4-FFF2-40B4-BE49-F238E27FC236}">
                <a16:creationId xmlns:a16="http://schemas.microsoft.com/office/drawing/2014/main" id="{90F980E2-9CC1-4F63-B5FB-2DC7A3F7B204}"/>
              </a:ext>
            </a:extLst>
          </p:cNvPr>
          <p:cNvSpPr>
            <a:spLocks noGrp="1"/>
          </p:cNvSpPr>
          <p:nvPr>
            <p:ph type="body" sz="quarter" idx="41" hasCustomPrompt="1"/>
          </p:nvPr>
        </p:nvSpPr>
        <p:spPr>
          <a:xfrm>
            <a:off x="8825497" y="5732616"/>
            <a:ext cx="2693323" cy="400110"/>
          </a:xfrm>
          <a:prstGeom prst="rect">
            <a:avLst/>
          </a:prstGeom>
        </p:spPr>
        <p:txBody>
          <a:bodyPr>
            <a:normAutofit/>
          </a:bodyPr>
          <a:lstStyle>
            <a:lvl1pPr marL="0" indent="0" algn="ctr">
              <a:lnSpc>
                <a:spcPct val="100000"/>
              </a:lnSpc>
              <a:buNone/>
              <a:defRPr sz="1800"/>
            </a:lvl1pPr>
          </a:lstStyle>
          <a:p>
            <a:pPr lvl="0"/>
            <a:r>
              <a:rPr lang="zh-CN" altLang="en-US" dirty="0"/>
              <a:t>简单介绍一下</a:t>
            </a:r>
            <a:r>
              <a:rPr lang="en-US" altLang="zh-CN" dirty="0"/>
              <a:t>ta</a:t>
            </a:r>
            <a:endParaRPr lang="zh-CN" altLang="en-US" dirty="0"/>
          </a:p>
        </p:txBody>
      </p:sp>
      <p:sp>
        <p:nvSpPr>
          <p:cNvPr id="46" name="文本占位符 11">
            <a:extLst>
              <a:ext uri="{FF2B5EF4-FFF2-40B4-BE49-F238E27FC236}">
                <a16:creationId xmlns:a16="http://schemas.microsoft.com/office/drawing/2014/main" id="{AEEE41F9-6461-40E4-A241-DEC990D115EB}"/>
              </a:ext>
            </a:extLst>
          </p:cNvPr>
          <p:cNvSpPr>
            <a:spLocks noGrp="1"/>
          </p:cNvSpPr>
          <p:nvPr>
            <p:ph type="body" sz="quarter" idx="42" hasCustomPrompt="1"/>
          </p:nvPr>
        </p:nvSpPr>
        <p:spPr>
          <a:xfrm>
            <a:off x="8825575" y="5327590"/>
            <a:ext cx="2693323" cy="400110"/>
          </a:xfrm>
          <a:prstGeom prst="rect">
            <a:avLst/>
          </a:prstGeom>
        </p:spPr>
        <p:txBody>
          <a:bodyPr wrap="square">
            <a:spAutoFit/>
          </a:bodyPr>
          <a:lstStyle>
            <a:lvl1pPr marL="0" indent="0" algn="ctr">
              <a:lnSpc>
                <a:spcPct val="100000"/>
              </a:lnSpc>
              <a:buNone/>
              <a:defRPr sz="2000" b="1">
                <a:solidFill>
                  <a:schemeClr val="accent1"/>
                </a:solidFill>
              </a:defRPr>
            </a:lvl1pPr>
          </a:lstStyle>
          <a:p>
            <a:pPr lvl="0"/>
            <a:r>
              <a:rPr lang="zh-CN" altLang="en-US" dirty="0"/>
              <a:t>团队成员</a:t>
            </a:r>
            <a:r>
              <a:rPr lang="en-US" altLang="zh-CN" dirty="0"/>
              <a:t>4</a:t>
            </a:r>
            <a:endParaRPr lang="zh-CN" altLang="en-US" dirty="0"/>
          </a:p>
        </p:txBody>
      </p:sp>
      <p:sp>
        <p:nvSpPr>
          <p:cNvPr id="55" name="图片占位符 54">
            <a:extLst>
              <a:ext uri="{FF2B5EF4-FFF2-40B4-BE49-F238E27FC236}">
                <a16:creationId xmlns:a16="http://schemas.microsoft.com/office/drawing/2014/main" id="{217D1CC3-4F7E-4023-87E4-69DB1F723076}"/>
              </a:ext>
            </a:extLst>
          </p:cNvPr>
          <p:cNvSpPr>
            <a:spLocks noGrp="1"/>
          </p:cNvSpPr>
          <p:nvPr>
            <p:ph type="pic" sz="quarter" idx="43"/>
          </p:nvPr>
        </p:nvSpPr>
        <p:spPr>
          <a:xfrm>
            <a:off x="3382047"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6" name="图片占位符 55">
            <a:extLst>
              <a:ext uri="{FF2B5EF4-FFF2-40B4-BE49-F238E27FC236}">
                <a16:creationId xmlns:a16="http://schemas.microsoft.com/office/drawing/2014/main" id="{BF9FD638-1374-45DF-90E5-698E7EE4D35D}"/>
              </a:ext>
            </a:extLst>
          </p:cNvPr>
          <p:cNvSpPr>
            <a:spLocks noGrp="1"/>
          </p:cNvSpPr>
          <p:nvPr>
            <p:ph type="pic" sz="quarter" idx="44"/>
          </p:nvPr>
        </p:nvSpPr>
        <p:spPr>
          <a:xfrm>
            <a:off x="6094226"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sp>
        <p:nvSpPr>
          <p:cNvPr id="57" name="图片占位符 56">
            <a:extLst>
              <a:ext uri="{FF2B5EF4-FFF2-40B4-BE49-F238E27FC236}">
                <a16:creationId xmlns:a16="http://schemas.microsoft.com/office/drawing/2014/main" id="{940F47D2-EE94-45C2-9CB7-31F7555A13EA}"/>
              </a:ext>
            </a:extLst>
          </p:cNvPr>
          <p:cNvSpPr>
            <a:spLocks noGrp="1"/>
          </p:cNvSpPr>
          <p:nvPr>
            <p:ph type="pic" sz="quarter" idx="45"/>
          </p:nvPr>
        </p:nvSpPr>
        <p:spPr>
          <a:xfrm>
            <a:off x="8806405" y="3062205"/>
            <a:ext cx="2702712" cy="2106578"/>
          </a:xfrm>
          <a:custGeom>
            <a:avLst/>
            <a:gdLst>
              <a:gd name="connsiteX0" fmla="*/ 0 w 2712258"/>
              <a:gd name="connsiteY0" fmla="*/ 0 h 2106578"/>
              <a:gd name="connsiteX1" fmla="*/ 2712258 w 2712258"/>
              <a:gd name="connsiteY1" fmla="*/ 0 h 2106578"/>
              <a:gd name="connsiteX2" fmla="*/ 2712258 w 2712258"/>
              <a:gd name="connsiteY2" fmla="*/ 2106578 h 2106578"/>
              <a:gd name="connsiteX3" fmla="*/ 0 w 2712258"/>
              <a:gd name="connsiteY3" fmla="*/ 2106578 h 2106578"/>
            </a:gdLst>
            <a:ahLst/>
            <a:cxnLst>
              <a:cxn ang="0">
                <a:pos x="connsiteX0" y="connsiteY0"/>
              </a:cxn>
              <a:cxn ang="0">
                <a:pos x="connsiteX1" y="connsiteY1"/>
              </a:cxn>
              <a:cxn ang="0">
                <a:pos x="connsiteX2" y="connsiteY2"/>
              </a:cxn>
              <a:cxn ang="0">
                <a:pos x="connsiteX3" y="connsiteY3"/>
              </a:cxn>
            </a:cxnLst>
            <a:rect l="l" t="t" r="r" b="b"/>
            <a:pathLst>
              <a:path w="2712258" h="2106578">
                <a:moveTo>
                  <a:pt x="0" y="0"/>
                </a:moveTo>
                <a:lnTo>
                  <a:pt x="2712258" y="0"/>
                </a:lnTo>
                <a:lnTo>
                  <a:pt x="2712258" y="2106578"/>
                </a:lnTo>
                <a:lnTo>
                  <a:pt x="0" y="2106578"/>
                </a:lnTo>
                <a:close/>
              </a:path>
            </a:pathLst>
          </a:custGeom>
        </p:spPr>
        <p:txBody>
          <a:bodyPr wrap="square">
            <a:noAutofit/>
          </a:bodyPr>
          <a:lstStyle/>
          <a:p>
            <a:endParaRPr lang="zh-CN" altLang="en-US"/>
          </a:p>
        </p:txBody>
      </p:sp>
      <p:cxnSp>
        <p:nvCxnSpPr>
          <p:cNvPr id="27" name="直接连接符 26">
            <a:extLst>
              <a:ext uri="{FF2B5EF4-FFF2-40B4-BE49-F238E27FC236}">
                <a16:creationId xmlns:a16="http://schemas.microsoft.com/office/drawing/2014/main" id="{15E502B5-343B-40F2-8574-5FAAB8B95835}"/>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D0EF6DEB-3CA2-4D6D-86BB-38F5AE94EBB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335795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主副标题）">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5076318C-392F-459E-A0D8-7C22FBFA7C54}"/>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sp>
        <p:nvSpPr>
          <p:cNvPr id="69" name="文本占位符 67">
            <a:extLst>
              <a:ext uri="{FF2B5EF4-FFF2-40B4-BE49-F238E27FC236}">
                <a16:creationId xmlns:a16="http://schemas.microsoft.com/office/drawing/2014/main" id="{C088D240-6188-440E-800A-8FA2B956C9D9}"/>
              </a:ext>
            </a:extLst>
          </p:cNvPr>
          <p:cNvSpPr>
            <a:spLocks noGrp="1"/>
          </p:cNvSpPr>
          <p:nvPr>
            <p:ph type="body" sz="quarter" idx="12" hasCustomPrompt="1"/>
          </p:nvPr>
        </p:nvSpPr>
        <p:spPr>
          <a:xfrm>
            <a:off x="3950574" y="1119503"/>
            <a:ext cx="4290852" cy="585866"/>
          </a:xfrm>
          <a:prstGeom prst="rect">
            <a:avLst/>
          </a:prstGeom>
        </p:spPr>
        <p:txBody>
          <a:bodyPr lIns="90000" bIns="46800">
            <a:spAutoFit/>
          </a:bodyPr>
          <a:lstStyle>
            <a:lvl1pPr marL="0" indent="0" algn="ctr">
              <a:lnSpc>
                <a:spcPct val="100000"/>
              </a:lnSpc>
              <a:buNone/>
              <a:defRPr sz="3200" b="1">
                <a:solidFill>
                  <a:schemeClr val="accent1"/>
                </a:solidFill>
                <a:latin typeface="+mj-ea"/>
                <a:ea typeface="+mj-ea"/>
              </a:defRPr>
            </a:lvl1pPr>
          </a:lstStyle>
          <a:p>
            <a:pPr lvl="0"/>
            <a:r>
              <a:rPr lang="zh-CN" altLang="en-US" dirty="0"/>
              <a:t>请输入你的主标题</a:t>
            </a:r>
          </a:p>
        </p:txBody>
      </p:sp>
      <p:sp>
        <p:nvSpPr>
          <p:cNvPr id="72" name="文本占位符 67">
            <a:extLst>
              <a:ext uri="{FF2B5EF4-FFF2-40B4-BE49-F238E27FC236}">
                <a16:creationId xmlns:a16="http://schemas.microsoft.com/office/drawing/2014/main" id="{A25E6230-C1D4-41CE-A573-4A56DC0BC993}"/>
              </a:ext>
            </a:extLst>
          </p:cNvPr>
          <p:cNvSpPr>
            <a:spLocks noGrp="1"/>
          </p:cNvSpPr>
          <p:nvPr>
            <p:ph type="body" sz="quarter" idx="13" hasCustomPrompt="1"/>
          </p:nvPr>
        </p:nvSpPr>
        <p:spPr>
          <a:xfrm>
            <a:off x="3950574" y="1740158"/>
            <a:ext cx="4290852" cy="462755"/>
          </a:xfrm>
          <a:prstGeom prst="rect">
            <a:avLst/>
          </a:prstGeom>
        </p:spPr>
        <p:txBody>
          <a:bodyPr lIns="90000" bIns="46800">
            <a:spAutoFit/>
          </a:bodyPr>
          <a:lstStyle>
            <a:lvl1pPr marL="0" indent="0" algn="ctr">
              <a:lnSpc>
                <a:spcPct val="100000"/>
              </a:lnSpc>
              <a:buNone/>
              <a:defRPr sz="2400" b="1">
                <a:solidFill>
                  <a:schemeClr val="accent1"/>
                </a:solidFill>
                <a:latin typeface="+mj-ea"/>
                <a:ea typeface="+mj-ea"/>
              </a:defRPr>
            </a:lvl1pPr>
          </a:lstStyle>
          <a:p>
            <a:pPr lvl="0"/>
            <a:r>
              <a:rPr lang="zh-CN" altLang="en-US" dirty="0"/>
              <a:t>请输入你的副标题</a:t>
            </a:r>
          </a:p>
        </p:txBody>
      </p:sp>
      <p:sp>
        <p:nvSpPr>
          <p:cNvPr id="3" name="日期占位符 2">
            <a:extLst>
              <a:ext uri="{FF2B5EF4-FFF2-40B4-BE49-F238E27FC236}">
                <a16:creationId xmlns:a16="http://schemas.microsoft.com/office/drawing/2014/main" id="{4351D1B8-B563-42C1-BE17-9475D47332E9}"/>
              </a:ext>
            </a:extLst>
          </p:cNvPr>
          <p:cNvSpPr>
            <a:spLocks noGrp="1"/>
          </p:cNvSpPr>
          <p:nvPr>
            <p:ph type="dt" sz="half" idx="14"/>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729FA96A-C4E4-4FDB-B5D9-9A34B08DFDE8}"/>
              </a:ext>
            </a:extLst>
          </p:cNvPr>
          <p:cNvSpPr>
            <a:spLocks noGrp="1"/>
          </p:cNvSpPr>
          <p:nvPr>
            <p:ph type="sldNum" sz="quarter" idx="16"/>
          </p:nvPr>
        </p:nvSpPr>
        <p:spPr/>
        <p:txBody>
          <a:bodyPr/>
          <a:lstStyle/>
          <a:p>
            <a:fld id="{C79ECAFE-A460-4E13-ABCB-32CAE6136244}" type="slidenum">
              <a:rPr lang="zh-CN" altLang="en-US" smtClean="0"/>
              <a:pPr/>
              <a:t>‹#›</a:t>
            </a:fld>
            <a:endParaRPr lang="zh-CN" altLang="en-US" dirty="0"/>
          </a:p>
        </p:txBody>
      </p:sp>
      <p:grpSp>
        <p:nvGrpSpPr>
          <p:cNvPr id="18" name="组合 17">
            <a:extLst>
              <a:ext uri="{FF2B5EF4-FFF2-40B4-BE49-F238E27FC236}">
                <a16:creationId xmlns:a16="http://schemas.microsoft.com/office/drawing/2014/main" id="{81BF70FB-BDE2-4229-BC75-19206E896380}"/>
              </a:ext>
            </a:extLst>
          </p:cNvPr>
          <p:cNvGrpSpPr>
            <a:grpSpLocks/>
          </p:cNvGrpSpPr>
          <p:nvPr userDrawn="1"/>
        </p:nvGrpSpPr>
        <p:grpSpPr>
          <a:xfrm>
            <a:off x="660400" y="344681"/>
            <a:ext cx="384771" cy="384771"/>
            <a:chOff x="669869" y="597306"/>
            <a:chExt cx="409972" cy="409973"/>
          </a:xfrm>
        </p:grpSpPr>
        <p:sp>
          <p:nvSpPr>
            <p:cNvPr id="19" name="íṥļîḓê">
              <a:extLst>
                <a:ext uri="{FF2B5EF4-FFF2-40B4-BE49-F238E27FC236}">
                  <a16:creationId xmlns:a16="http://schemas.microsoft.com/office/drawing/2014/main" id="{96FDD5C4-3F80-445A-80EA-0724C77729D3}"/>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íṥlíḓê">
              <a:extLst>
                <a:ext uri="{FF2B5EF4-FFF2-40B4-BE49-F238E27FC236}">
                  <a16:creationId xmlns:a16="http://schemas.microsoft.com/office/drawing/2014/main" id="{60AB27A8-74EE-4561-9512-1713F6BC137C}"/>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ïśļiḑé">
              <a:extLst>
                <a:ext uri="{FF2B5EF4-FFF2-40B4-BE49-F238E27FC236}">
                  <a16:creationId xmlns:a16="http://schemas.microsoft.com/office/drawing/2014/main" id="{64882CBD-FAE6-4FAD-ACB6-19CD99E03CA9}"/>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cxnSp>
        <p:nvCxnSpPr>
          <p:cNvPr id="14" name="直接连接符 13">
            <a:extLst>
              <a:ext uri="{FF2B5EF4-FFF2-40B4-BE49-F238E27FC236}">
                <a16:creationId xmlns:a16="http://schemas.microsoft.com/office/drawing/2014/main" id="{355239F8-3FAA-440C-9B42-9B892B18091A}"/>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55CF6723-F842-49EC-9EDA-CB65B123AE6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128881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无主副标题）">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56E87B7-88F3-4BC8-A9AA-351B70D97305}"/>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1216933" y="347251"/>
            <a:ext cx="8920029" cy="402291"/>
          </a:xfrm>
          <a:prstGeom prst="rect">
            <a:avLst/>
          </a:prstGeom>
        </p:spPr>
        <p:txBody>
          <a:bodyPr lIns="0" bIns="46800">
            <a:spAutoFit/>
          </a:bodyPr>
          <a:lstStyle>
            <a:lvl1pPr marL="0" indent="0">
              <a:lnSpc>
                <a:spcPct val="100000"/>
              </a:lnSpc>
              <a:buNone/>
              <a:defRPr b="1">
                <a:solidFill>
                  <a:schemeClr val="accent1"/>
                </a:solidFill>
                <a:latin typeface="+mj-ea"/>
                <a:ea typeface="+mj-ea"/>
              </a:defRPr>
            </a:lvl1pPr>
          </a:lstStyle>
          <a:p>
            <a:pPr lvl="0"/>
            <a:r>
              <a:rPr lang="zh-CN" altLang="en-US" dirty="0"/>
              <a:t>请输入你的章节标题</a:t>
            </a:r>
          </a:p>
        </p:txBody>
      </p:sp>
      <p:grpSp>
        <p:nvGrpSpPr>
          <p:cNvPr id="16" name="组合 15">
            <a:extLst>
              <a:ext uri="{FF2B5EF4-FFF2-40B4-BE49-F238E27FC236}">
                <a16:creationId xmlns:a16="http://schemas.microsoft.com/office/drawing/2014/main" id="{CF0CAFD6-6859-48A0-B647-EC04766BC145}"/>
              </a:ext>
            </a:extLst>
          </p:cNvPr>
          <p:cNvGrpSpPr>
            <a:grpSpLocks/>
          </p:cNvGrpSpPr>
          <p:nvPr userDrawn="1"/>
        </p:nvGrpSpPr>
        <p:grpSpPr>
          <a:xfrm>
            <a:off x="660400" y="344681"/>
            <a:ext cx="384771" cy="384771"/>
            <a:chOff x="669869" y="597306"/>
            <a:chExt cx="409972" cy="409973"/>
          </a:xfrm>
        </p:grpSpPr>
        <p:sp>
          <p:nvSpPr>
            <p:cNvPr id="17" name="íṥļîḓê">
              <a:extLst>
                <a:ext uri="{FF2B5EF4-FFF2-40B4-BE49-F238E27FC236}">
                  <a16:creationId xmlns:a16="http://schemas.microsoft.com/office/drawing/2014/main" id="{DD380385-267C-4C68-8797-27D95B0C476A}"/>
                </a:ext>
              </a:extLst>
            </p:cNvPr>
            <p:cNvSpPr/>
            <p:nvPr/>
          </p:nvSpPr>
          <p:spPr>
            <a:xfrm>
              <a:off x="669869" y="597306"/>
              <a:ext cx="409972" cy="409973"/>
            </a:xfrm>
            <a:prstGeom prst="ellipse">
              <a:avLst/>
            </a:prstGeom>
            <a:noFill/>
            <a:ln w="127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8" name="íṥlíḓê">
              <a:extLst>
                <a:ext uri="{FF2B5EF4-FFF2-40B4-BE49-F238E27FC236}">
                  <a16:creationId xmlns:a16="http://schemas.microsoft.com/office/drawing/2014/main" id="{7CA06D33-C027-41A7-9B36-AEDAEBA953FA}"/>
                </a:ext>
              </a:extLst>
            </p:cNvPr>
            <p:cNvSpPr/>
            <p:nvPr/>
          </p:nvSpPr>
          <p:spPr>
            <a:xfrm>
              <a:off x="707772" y="635208"/>
              <a:ext cx="334166" cy="334167"/>
            </a:xfrm>
            <a:prstGeom prst="ellipse">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ïśļiḑé">
              <a:extLst>
                <a:ext uri="{FF2B5EF4-FFF2-40B4-BE49-F238E27FC236}">
                  <a16:creationId xmlns:a16="http://schemas.microsoft.com/office/drawing/2014/main" id="{92E4DD16-C3C0-4839-9EE8-212DF69DE59D}"/>
                </a:ext>
              </a:extLst>
            </p:cNvPr>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日期占位符 3">
            <a:extLst>
              <a:ext uri="{FF2B5EF4-FFF2-40B4-BE49-F238E27FC236}">
                <a16:creationId xmlns:a16="http://schemas.microsoft.com/office/drawing/2014/main" id="{47C779C6-F861-4EC3-857A-4EC6C1D14EAB}"/>
              </a:ext>
            </a:extLst>
          </p:cNvPr>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2B801102-8F75-4625-B282-22466E2047A9}"/>
              </a:ext>
            </a:extLst>
          </p:cNvPr>
          <p:cNvSpPr>
            <a:spLocks noGrp="1"/>
          </p:cNvSpPr>
          <p:nvPr>
            <p:ph type="sldNum" sz="quarter" idx="14"/>
          </p:nvPr>
        </p:nvSpPr>
        <p:spPr/>
        <p:txBody>
          <a:bodyPr/>
          <a:lstStyle/>
          <a:p>
            <a:fld id="{C79ECAFE-A460-4E13-ABCB-32CAE6136244}" type="slidenum">
              <a:rPr lang="zh-CN" altLang="en-US" smtClean="0"/>
              <a:pPr/>
              <a:t>‹#›</a:t>
            </a:fld>
            <a:endParaRPr lang="zh-CN" altLang="en-US" dirty="0"/>
          </a:p>
        </p:txBody>
      </p:sp>
      <p:cxnSp>
        <p:nvCxnSpPr>
          <p:cNvPr id="12" name="直接连接符 11">
            <a:extLst>
              <a:ext uri="{FF2B5EF4-FFF2-40B4-BE49-F238E27FC236}">
                <a16:creationId xmlns:a16="http://schemas.microsoft.com/office/drawing/2014/main" id="{CD57B316-286D-42FB-9896-95A4C84649D0}"/>
              </a:ext>
            </a:extLst>
          </p:cNvPr>
          <p:cNvCxnSpPr>
            <a:cxnSpLocks/>
          </p:cNvCxnSpPr>
          <p:nvPr userDrawn="1"/>
        </p:nvCxnSpPr>
        <p:spPr>
          <a:xfrm>
            <a:off x="650931" y="852684"/>
            <a:ext cx="108679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008214A-C5DB-4FD0-AFA0-06049431480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265436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E87854-CB52-4EC4-A7F4-590A1E8A80FD}"/>
              </a:ext>
            </a:extLst>
          </p:cNvPr>
          <p:cNvSpPr>
            <a:spLocks noGrp="1"/>
          </p:cNvSpPr>
          <p:nvPr>
            <p:ph type="title"/>
          </p:nvPr>
        </p:nvSpPr>
        <p:spPr>
          <a:xfrm>
            <a:off x="669869" y="1"/>
            <a:ext cx="10849030" cy="749299"/>
          </a:xfrm>
          <a:prstGeom prst="rect">
            <a:avLst/>
          </a:prstGeom>
        </p:spPr>
        <p:txBody>
          <a:bodyPr vert="horz" lIns="0" tIns="0" rIns="0" bIns="0" rtlCol="0" anchor="b" anchorCtr="0">
            <a:no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F58C31E-3FF3-4BF5-82FE-2E51BEE91EB6}"/>
              </a:ext>
            </a:extLst>
          </p:cNvPr>
          <p:cNvSpPr>
            <a:spLocks noGrp="1"/>
          </p:cNvSpPr>
          <p:nvPr>
            <p:ph type="body" idx="1"/>
          </p:nvPr>
        </p:nvSpPr>
        <p:spPr>
          <a:xfrm>
            <a:off x="669869" y="850901"/>
            <a:ext cx="10849031" cy="5283200"/>
          </a:xfrm>
          <a:prstGeom prst="rect">
            <a:avLst/>
          </a:prstGeom>
        </p:spPr>
        <p:txBody>
          <a:bodyPr vert="horz" lIns="91440" tIns="45720" rIns="91440" bIns="45720" rtlCol="0">
            <a:no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日期占位符 3">
            <a:extLst>
              <a:ext uri="{FF2B5EF4-FFF2-40B4-BE49-F238E27FC236}">
                <a16:creationId xmlns:a16="http://schemas.microsoft.com/office/drawing/2014/main" id="{7A3B16C1-0661-4D1B-BA43-BF285661D504}"/>
              </a:ext>
            </a:extLst>
          </p:cNvPr>
          <p:cNvSpPr>
            <a:spLocks noGrp="1"/>
          </p:cNvSpPr>
          <p:nvPr>
            <p:ph type="dt" sz="half" idx="2"/>
          </p:nvPr>
        </p:nvSpPr>
        <p:spPr>
          <a:xfrm>
            <a:off x="660400" y="6235702"/>
            <a:ext cx="3342640" cy="365125"/>
          </a:xfrm>
          <a:prstGeom prst="rect">
            <a:avLst/>
          </a:prstGeom>
        </p:spPr>
        <p:txBody>
          <a:bodyPr vert="horz" lIns="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400" spc="100" baseline="0">
                <a:solidFill>
                  <a:schemeClr val="tx1">
                    <a:tint val="75000"/>
                  </a:schemeClr>
                </a:solidFill>
              </a:defRPr>
            </a:lvl1p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6" name="页脚占位符 4">
            <a:extLst>
              <a:ext uri="{FF2B5EF4-FFF2-40B4-BE49-F238E27FC236}">
                <a16:creationId xmlns:a16="http://schemas.microsoft.com/office/drawing/2014/main" id="{D1E225E5-0498-4448-9ACA-DEC855216EC7}"/>
              </a:ext>
            </a:extLst>
          </p:cNvPr>
          <p:cNvSpPr>
            <a:spLocks noGrp="1"/>
          </p:cNvSpPr>
          <p:nvPr>
            <p:ph type="ftr" sz="quarter" idx="3"/>
          </p:nvPr>
        </p:nvSpPr>
        <p:spPr>
          <a:xfrm>
            <a:off x="4622800" y="6235702"/>
            <a:ext cx="2946400" cy="365125"/>
          </a:xfrm>
          <a:prstGeom prst="rect">
            <a:avLst/>
          </a:prstGeom>
        </p:spPr>
        <p:txBody>
          <a:bodyPr vert="horz" lIns="91440" tIns="45720" rIns="91440" bIns="45720" rtlCol="0" anchor="ctr"/>
          <a:lstStyle>
            <a:lvl1pPr algn="ctr">
              <a:defRPr sz="1400" i="0" spc="300" baseline="0">
                <a:solidFill>
                  <a:schemeClr val="accent1"/>
                </a:solidFill>
              </a:defRPr>
            </a:lvl1pPr>
          </a:lstStyle>
          <a:p>
            <a:pPr>
              <a:defRPr/>
            </a:pPr>
            <a:endParaRPr lang="zh-CN" altLang="en-US" dirty="0"/>
          </a:p>
        </p:txBody>
      </p:sp>
      <p:sp>
        <p:nvSpPr>
          <p:cNvPr id="4" name="灯片编号占位符 3">
            <a:extLst>
              <a:ext uri="{FF2B5EF4-FFF2-40B4-BE49-F238E27FC236}">
                <a16:creationId xmlns:a16="http://schemas.microsoft.com/office/drawing/2014/main" id="{A331E20A-B228-456E-92D5-B3444C0F2F88}"/>
              </a:ext>
            </a:extLst>
          </p:cNvPr>
          <p:cNvSpPr>
            <a:spLocks noGrp="1"/>
          </p:cNvSpPr>
          <p:nvPr>
            <p:ph type="sldNum" sz="quarter" idx="4"/>
          </p:nvPr>
        </p:nvSpPr>
        <p:spPr>
          <a:xfrm>
            <a:off x="8775700" y="6235702"/>
            <a:ext cx="2743200" cy="365125"/>
          </a:xfrm>
          <a:prstGeom prst="rect">
            <a:avLst/>
          </a:prstGeom>
        </p:spPr>
        <p:txBody>
          <a:bodyPr vert="horz" lIns="91440" tIns="45720" rIns="0" bIns="45720" rtlCol="0" anchor="ctr"/>
          <a:lstStyle>
            <a:lvl1pPr algn="r">
              <a:defRPr sz="1400">
                <a:solidFill>
                  <a:schemeClr val="bg1">
                    <a:lumMod val="75000"/>
                  </a:schemeClr>
                </a:solidFill>
              </a:defRPr>
            </a:lvl1pPr>
          </a:lstStyle>
          <a:p>
            <a:fld id="{C79ECAFE-A460-4E13-ABCB-32CAE6136244}" type="slidenum">
              <a:rPr lang="zh-CN" altLang="en-US" smtClean="0"/>
              <a:pPr/>
              <a:t>‹#›</a:t>
            </a:fld>
            <a:endParaRPr lang="zh-CN" altLang="en-US" dirty="0"/>
          </a:p>
        </p:txBody>
      </p:sp>
    </p:spTree>
    <p:extLst>
      <p:ext uri="{BB962C8B-B14F-4D97-AF65-F5344CB8AC3E}">
        <p14:creationId xmlns:p14="http://schemas.microsoft.com/office/powerpoint/2010/main" val="3932847309"/>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57" r:id="rId4"/>
    <p:sldLayoutId id="2147483670" r:id="rId5"/>
    <p:sldLayoutId id="2147483666" r:id="rId6"/>
    <p:sldLayoutId id="2147483667" r:id="rId7"/>
    <p:sldLayoutId id="2147483650" r:id="rId8"/>
    <p:sldLayoutId id="2147483656" r:id="rId9"/>
    <p:sldLayoutId id="2147483659" r:id="rId10"/>
    <p:sldLayoutId id="2147483661" r:id="rId11"/>
    <p:sldLayoutId id="2147483660" r:id="rId12"/>
    <p:sldLayoutId id="2147483668" r:id="rId13"/>
    <p:sldLayoutId id="2147483669" r:id="rId14"/>
    <p:sldLayoutId id="2147483655" r:id="rId15"/>
    <p:sldLayoutId id="2147483664" r:id="rId16"/>
  </p:sldLayoutIdLst>
  <p:hf hdr="0" ft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536" userDrawn="1">
          <p15:clr>
            <a:srgbClr val="F26B43"/>
          </p15:clr>
        </p15:guide>
        <p15:guide id="4" orient="horz" pos="600"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106294"/>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580851"/>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1280D5B-7617-4A16-A824-4CED80D3BEED}"/>
              </a:ext>
            </a:extLst>
          </p:cNvPr>
          <p:cNvSpPr>
            <a:spLocks noGrp="1"/>
          </p:cNvSpPr>
          <p:nvPr>
            <p:ph type="body" sz="quarter" idx="10"/>
          </p:nvPr>
        </p:nvSpPr>
        <p:spPr>
          <a:xfrm>
            <a:off x="667503" y="2034857"/>
            <a:ext cx="5798382" cy="878840"/>
          </a:xfrm>
        </p:spPr>
        <p:txBody>
          <a:bodyPr/>
          <a:lstStyle/>
          <a:p>
            <a:r>
              <a:rPr lang="zh-CN" altLang="en-US" dirty="0">
                <a:ea typeface="+mn-ea"/>
                <a:cs typeface="+mn-ea"/>
              </a:rPr>
              <a:t>环境认知的几个专题研究</a:t>
            </a:r>
          </a:p>
        </p:txBody>
      </p:sp>
      <p:sp>
        <p:nvSpPr>
          <p:cNvPr id="2" name="日期占位符 1">
            <a:extLst>
              <a:ext uri="{FF2B5EF4-FFF2-40B4-BE49-F238E27FC236}">
                <a16:creationId xmlns:a16="http://schemas.microsoft.com/office/drawing/2014/main" id="{E0D774F7-6CC3-4E60-BA83-663DA481BDA0}"/>
              </a:ext>
            </a:extLst>
          </p:cNvPr>
          <p:cNvSpPr>
            <a:spLocks noGrp="1"/>
          </p:cNvSpPr>
          <p:nvPr>
            <p:ph type="dt" sz="half" idx="1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12" name="矩形 11">
            <a:extLst>
              <a:ext uri="{FF2B5EF4-FFF2-40B4-BE49-F238E27FC236}">
                <a16:creationId xmlns:a16="http://schemas.microsoft.com/office/drawing/2014/main" id="{0E495C46-3122-421B-BD62-A5967839D277}"/>
              </a:ext>
            </a:extLst>
          </p:cNvPr>
          <p:cNvSpPr/>
          <p:nvPr/>
        </p:nvSpPr>
        <p:spPr>
          <a:xfrm>
            <a:off x="652958" y="4379642"/>
            <a:ext cx="2992450"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accent2"/>
                </a:solidFill>
                <a:latin typeface="Arial"/>
                <a:cs typeface="+mn-ea"/>
              </a:rPr>
              <a:t>主讲</a:t>
            </a:r>
            <a:r>
              <a:rPr kumimoji="0" lang="zh-CN" altLang="en-US" sz="2000" i="0" u="none" strike="noStrike" kern="1200" cap="none" spc="0" normalizeH="0" baseline="0" noProof="0" dirty="0">
                <a:ln>
                  <a:noFill/>
                </a:ln>
                <a:solidFill>
                  <a:schemeClr val="accent2"/>
                </a:solidFill>
                <a:effectLst/>
                <a:uLnTx/>
                <a:uFillTx/>
                <a:latin typeface="Arial"/>
                <a:cs typeface="+mn-ea"/>
              </a:rPr>
              <a:t>人：</a:t>
            </a:r>
            <a:r>
              <a:rPr lang="en-US" altLang="zh-CN" sz="2000" dirty="0">
                <a:solidFill>
                  <a:schemeClr val="accent2"/>
                </a:solidFill>
                <a:latin typeface="Arial"/>
                <a:cs typeface="+mn-ea"/>
              </a:rPr>
              <a:t>221878 </a:t>
            </a:r>
            <a:r>
              <a:rPr lang="zh-CN" altLang="en-US" sz="2000" dirty="0">
                <a:solidFill>
                  <a:schemeClr val="accent2"/>
                </a:solidFill>
                <a:latin typeface="Arial"/>
                <a:cs typeface="+mn-ea"/>
              </a:rPr>
              <a:t>邱洪彬</a:t>
            </a:r>
            <a:endParaRPr kumimoji="0" lang="zh-CN" altLang="en-US" sz="2000" i="0" u="none" strike="noStrike" kern="1200" cap="none" spc="0" normalizeH="0" baseline="0" noProof="0" dirty="0">
              <a:ln>
                <a:noFill/>
              </a:ln>
              <a:solidFill>
                <a:schemeClr val="accent2"/>
              </a:solidFill>
              <a:effectLst/>
              <a:uLnTx/>
              <a:uFillTx/>
              <a:latin typeface="Arial"/>
              <a:cs typeface="+mn-ea"/>
            </a:endParaRPr>
          </a:p>
        </p:txBody>
      </p:sp>
      <p:sp>
        <p:nvSpPr>
          <p:cNvPr id="14" name="矩形 13">
            <a:extLst>
              <a:ext uri="{FF2B5EF4-FFF2-40B4-BE49-F238E27FC236}">
                <a16:creationId xmlns:a16="http://schemas.microsoft.com/office/drawing/2014/main" id="{A8CF4D25-AE73-4725-9D1A-AA34C160088E}"/>
              </a:ext>
            </a:extLst>
          </p:cNvPr>
          <p:cNvSpPr/>
          <p:nvPr/>
        </p:nvSpPr>
        <p:spPr>
          <a:xfrm>
            <a:off x="667504" y="4899847"/>
            <a:ext cx="3680976"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1"/>
                </a:solidFill>
                <a:effectLst/>
                <a:uLnTx/>
                <a:uFillTx/>
                <a:latin typeface="Arial"/>
                <a:cs typeface="+mn-ea"/>
              </a:rPr>
              <a:t>日期：</a:t>
            </a:r>
            <a:r>
              <a:rPr kumimoji="0" lang="en-US" altLang="zh-CN" sz="2000" i="0" u="none" strike="noStrike" kern="1200" cap="none" spc="0" normalizeH="0" baseline="0" noProof="0" dirty="0">
                <a:ln>
                  <a:noFill/>
                </a:ln>
                <a:solidFill>
                  <a:schemeClr val="accent1"/>
                </a:solidFill>
                <a:effectLst/>
                <a:uLnTx/>
                <a:uFillTx/>
                <a:latin typeface="Arial"/>
                <a:cs typeface="+mn-ea"/>
              </a:rPr>
              <a:t>2022/11/02</a:t>
            </a:r>
            <a:endParaRPr kumimoji="0" lang="zh-CN" altLang="en-US" sz="2000" i="0" u="none" strike="noStrike" kern="1200" cap="none" spc="0" normalizeH="0" baseline="0" noProof="0" dirty="0">
              <a:ln>
                <a:noFill/>
              </a:ln>
              <a:solidFill>
                <a:schemeClr val="accent1"/>
              </a:solidFill>
              <a:effectLst/>
              <a:uLnTx/>
              <a:uFillTx/>
              <a:latin typeface="Arial"/>
              <a:cs typeface="+mn-ea"/>
            </a:endParaRPr>
          </a:p>
        </p:txBody>
      </p:sp>
    </p:spTree>
    <p:extLst>
      <p:ext uri="{BB962C8B-B14F-4D97-AF65-F5344CB8AC3E}">
        <p14:creationId xmlns:p14="http://schemas.microsoft.com/office/powerpoint/2010/main" val="236996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7E0EAF2-E971-4BFD-8F0E-AC97A22EDC5C}"/>
              </a:ext>
            </a:extLst>
          </p:cNvPr>
          <p:cNvSpPr>
            <a:spLocks noGrp="1"/>
          </p:cNvSpPr>
          <p:nvPr>
            <p:ph type="body" sz="quarter" idx="11"/>
          </p:nvPr>
        </p:nvSpPr>
        <p:spPr/>
        <p:txBody>
          <a:bodyPr/>
          <a:lstStyle/>
          <a:p>
            <a:r>
              <a:rPr lang="zh-CN" altLang="en-US" dirty="0">
                <a:ea typeface="+mn-ea"/>
                <a:cs typeface="+mn-ea"/>
              </a:rPr>
              <a:t>请输入你的章节标题→图示✪</a:t>
            </a:r>
            <a:r>
              <a:rPr lang="en-US" altLang="zh-CN" dirty="0">
                <a:ea typeface="+mn-ea"/>
                <a:cs typeface="+mn-ea"/>
              </a:rPr>
              <a:t>05✪</a:t>
            </a:r>
            <a:r>
              <a:rPr lang="zh-CN" altLang="en-US" dirty="0">
                <a:ea typeface="+mn-ea"/>
                <a:cs typeface="+mn-ea"/>
              </a:rPr>
              <a:t>论文结构</a:t>
            </a:r>
          </a:p>
        </p:txBody>
      </p:sp>
      <p:sp>
        <p:nvSpPr>
          <p:cNvPr id="8" name="文本占位符 7">
            <a:extLst>
              <a:ext uri="{FF2B5EF4-FFF2-40B4-BE49-F238E27FC236}">
                <a16:creationId xmlns:a16="http://schemas.microsoft.com/office/drawing/2014/main" id="{3471DF59-06AC-4848-A8DA-E24F74EAA118}"/>
              </a:ext>
            </a:extLst>
          </p:cNvPr>
          <p:cNvSpPr>
            <a:spLocks noGrp="1"/>
          </p:cNvSpPr>
          <p:nvPr>
            <p:ph type="body" sz="quarter" idx="12"/>
          </p:nvPr>
        </p:nvSpPr>
        <p:spPr/>
        <p:txBody>
          <a:bodyPr/>
          <a:lstStyle/>
          <a:p>
            <a:r>
              <a:rPr lang="zh-CN" altLang="en-US" dirty="0">
                <a:ea typeface="+mn-ea"/>
                <a:cs typeface="+mn-ea"/>
              </a:rPr>
              <a:t>城市环境</a:t>
            </a:r>
          </a:p>
        </p:txBody>
      </p:sp>
      <p:grpSp>
        <p:nvGrpSpPr>
          <p:cNvPr id="11" name="组合 10">
            <a:extLst>
              <a:ext uri="{FF2B5EF4-FFF2-40B4-BE49-F238E27FC236}">
                <a16:creationId xmlns:a16="http://schemas.microsoft.com/office/drawing/2014/main" id="{83594C94-C859-4AE3-B87F-9D4999680F16}"/>
              </a:ext>
            </a:extLst>
          </p:cNvPr>
          <p:cNvGrpSpPr/>
          <p:nvPr/>
        </p:nvGrpSpPr>
        <p:grpSpPr>
          <a:xfrm flipH="1">
            <a:off x="7490135" y="5938299"/>
            <a:ext cx="4028765" cy="72000"/>
            <a:chOff x="660400" y="5424930"/>
            <a:chExt cx="4028765" cy="72000"/>
          </a:xfrm>
        </p:grpSpPr>
        <p:cxnSp>
          <p:nvCxnSpPr>
            <p:cNvPr id="12" name="直接连接符 11">
              <a:extLst>
                <a:ext uri="{FF2B5EF4-FFF2-40B4-BE49-F238E27FC236}">
                  <a16:creationId xmlns:a16="http://schemas.microsoft.com/office/drawing/2014/main" id="{7DFE0EA0-CF81-4AA6-A52D-03949FB07CCB}"/>
                </a:ext>
              </a:extLst>
            </p:cNvPr>
            <p:cNvCxnSpPr>
              <a:cxnSpLocks/>
              <a:stCxn id="13" idx="3"/>
            </p:cNvCxnSpPr>
            <p:nvPr/>
          </p:nvCxnSpPr>
          <p:spPr>
            <a:xfrm>
              <a:off x="1200400" y="5460930"/>
              <a:ext cx="34887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C7EC2F8-68BB-4750-9892-8B871ACFC4EE}"/>
                </a:ext>
              </a:extLst>
            </p:cNvPr>
            <p:cNvSpPr/>
            <p:nvPr/>
          </p:nvSpPr>
          <p:spPr>
            <a:xfrm>
              <a:off x="660400" y="5424930"/>
              <a:ext cx="540000" cy="72000"/>
            </a:xfrm>
            <a:prstGeom prst="rect">
              <a:avLst/>
            </a:prstGeom>
            <a:solidFill>
              <a:schemeClr val="accent1"/>
            </a:solidFill>
            <a:ln w="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grpSp>
        <p:nvGrpSpPr>
          <p:cNvPr id="14" name="组合 13">
            <a:extLst>
              <a:ext uri="{FF2B5EF4-FFF2-40B4-BE49-F238E27FC236}">
                <a16:creationId xmlns:a16="http://schemas.microsoft.com/office/drawing/2014/main" id="{D1DC19D8-7ADF-40E2-84F7-4504B7671930}"/>
              </a:ext>
            </a:extLst>
          </p:cNvPr>
          <p:cNvGrpSpPr/>
          <p:nvPr/>
        </p:nvGrpSpPr>
        <p:grpSpPr>
          <a:xfrm flipH="1">
            <a:off x="7273447" y="3751426"/>
            <a:ext cx="3859542" cy="371187"/>
            <a:chOff x="1017258" y="2819053"/>
            <a:chExt cx="3859542" cy="371187"/>
          </a:xfrm>
        </p:grpSpPr>
        <p:cxnSp>
          <p:nvCxnSpPr>
            <p:cNvPr id="15" name="直接连接符 14">
              <a:extLst>
                <a:ext uri="{FF2B5EF4-FFF2-40B4-BE49-F238E27FC236}">
                  <a16:creationId xmlns:a16="http://schemas.microsoft.com/office/drawing/2014/main" id="{6DC3819A-20EE-4323-825C-B404ADCE471A}"/>
                </a:ext>
              </a:extLst>
            </p:cNvPr>
            <p:cNvCxnSpPr>
              <a:cxnSpLocks/>
            </p:cNvCxnSpPr>
            <p:nvPr/>
          </p:nvCxnSpPr>
          <p:spPr>
            <a:xfrm>
              <a:off x="1287258" y="2891053"/>
              <a:ext cx="0" cy="2991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695FB7E-97DA-43E3-A987-FC995264D871}"/>
                </a:ext>
              </a:extLst>
            </p:cNvPr>
            <p:cNvCxnSpPr>
              <a:cxnSpLocks/>
            </p:cNvCxnSpPr>
            <p:nvPr/>
          </p:nvCxnSpPr>
          <p:spPr>
            <a:xfrm>
              <a:off x="1287258" y="3190240"/>
              <a:ext cx="358954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D541BE9-A0BE-4F39-9C0A-48C5BDBFAB50}"/>
                </a:ext>
              </a:extLst>
            </p:cNvPr>
            <p:cNvSpPr/>
            <p:nvPr/>
          </p:nvSpPr>
          <p:spPr>
            <a:xfrm>
              <a:off x="1017258" y="2819053"/>
              <a:ext cx="540000" cy="72000"/>
            </a:xfrm>
            <a:prstGeom prst="rect">
              <a:avLst/>
            </a:prstGeom>
            <a:solidFill>
              <a:schemeClr val="accent1"/>
            </a:solidFill>
            <a:ln w="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grpSp>
        <p:nvGrpSpPr>
          <p:cNvPr id="18" name="组合 17">
            <a:extLst>
              <a:ext uri="{FF2B5EF4-FFF2-40B4-BE49-F238E27FC236}">
                <a16:creationId xmlns:a16="http://schemas.microsoft.com/office/drawing/2014/main" id="{EF2B577B-C879-476C-AB66-64F9A440606E}"/>
              </a:ext>
            </a:extLst>
          </p:cNvPr>
          <p:cNvGrpSpPr/>
          <p:nvPr/>
        </p:nvGrpSpPr>
        <p:grpSpPr>
          <a:xfrm>
            <a:off x="660400" y="5553916"/>
            <a:ext cx="4028765" cy="72000"/>
            <a:chOff x="660400" y="5424930"/>
            <a:chExt cx="4028765" cy="72000"/>
          </a:xfrm>
        </p:grpSpPr>
        <p:cxnSp>
          <p:nvCxnSpPr>
            <p:cNvPr id="19" name="直接连接符 18">
              <a:extLst>
                <a:ext uri="{FF2B5EF4-FFF2-40B4-BE49-F238E27FC236}">
                  <a16:creationId xmlns:a16="http://schemas.microsoft.com/office/drawing/2014/main" id="{AB460D48-BF70-4C46-B8F8-56A5C4904184}"/>
                </a:ext>
              </a:extLst>
            </p:cNvPr>
            <p:cNvCxnSpPr>
              <a:cxnSpLocks/>
              <a:stCxn id="20" idx="3"/>
            </p:cNvCxnSpPr>
            <p:nvPr/>
          </p:nvCxnSpPr>
          <p:spPr>
            <a:xfrm>
              <a:off x="1200400" y="5460930"/>
              <a:ext cx="348876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DEF78AB-FD8C-4156-8740-1D19680AA5EB}"/>
                </a:ext>
              </a:extLst>
            </p:cNvPr>
            <p:cNvSpPr/>
            <p:nvPr/>
          </p:nvSpPr>
          <p:spPr>
            <a:xfrm>
              <a:off x="660400" y="5424930"/>
              <a:ext cx="540000" cy="72000"/>
            </a:xfrm>
            <a:prstGeom prst="rect">
              <a:avLst/>
            </a:prstGeom>
            <a:solidFill>
              <a:schemeClr val="accent1"/>
            </a:solidFill>
            <a:ln w="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grpSp>
        <p:nvGrpSpPr>
          <p:cNvPr id="21" name="组合 20">
            <a:extLst>
              <a:ext uri="{FF2B5EF4-FFF2-40B4-BE49-F238E27FC236}">
                <a16:creationId xmlns:a16="http://schemas.microsoft.com/office/drawing/2014/main" id="{5D56C7DD-631B-4FE5-B53D-3F88C6475C3C}"/>
              </a:ext>
            </a:extLst>
          </p:cNvPr>
          <p:cNvGrpSpPr/>
          <p:nvPr/>
        </p:nvGrpSpPr>
        <p:grpSpPr>
          <a:xfrm>
            <a:off x="1017258" y="3386211"/>
            <a:ext cx="3859542" cy="371187"/>
            <a:chOff x="1017258" y="3196675"/>
            <a:chExt cx="3859542" cy="371187"/>
          </a:xfrm>
        </p:grpSpPr>
        <p:cxnSp>
          <p:nvCxnSpPr>
            <p:cNvPr id="22" name="直接连接符 21">
              <a:extLst>
                <a:ext uri="{FF2B5EF4-FFF2-40B4-BE49-F238E27FC236}">
                  <a16:creationId xmlns:a16="http://schemas.microsoft.com/office/drawing/2014/main" id="{83E56AFD-92D6-4022-95AD-3E28C611BA8E}"/>
                </a:ext>
              </a:extLst>
            </p:cNvPr>
            <p:cNvCxnSpPr>
              <a:cxnSpLocks/>
            </p:cNvCxnSpPr>
            <p:nvPr/>
          </p:nvCxnSpPr>
          <p:spPr>
            <a:xfrm>
              <a:off x="1287258" y="3268675"/>
              <a:ext cx="0" cy="2991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DECACAE-05BD-40FA-B0D5-0B5D33A1EB86}"/>
                </a:ext>
              </a:extLst>
            </p:cNvPr>
            <p:cNvCxnSpPr>
              <a:cxnSpLocks/>
            </p:cNvCxnSpPr>
            <p:nvPr/>
          </p:nvCxnSpPr>
          <p:spPr>
            <a:xfrm>
              <a:off x="1287258" y="3567862"/>
              <a:ext cx="358954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85E2D64C-C104-49D1-BC2F-E023FE73B07D}"/>
                </a:ext>
              </a:extLst>
            </p:cNvPr>
            <p:cNvSpPr/>
            <p:nvPr/>
          </p:nvSpPr>
          <p:spPr>
            <a:xfrm>
              <a:off x="1017258" y="3196675"/>
              <a:ext cx="540000" cy="72000"/>
            </a:xfrm>
            <a:prstGeom prst="rect">
              <a:avLst/>
            </a:prstGeom>
            <a:solidFill>
              <a:schemeClr val="accent1"/>
            </a:solidFill>
            <a:ln w="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mn-ea"/>
                <a:cs typeface="+mn-ea"/>
              </a:endParaRPr>
            </a:p>
          </p:txBody>
        </p:sp>
      </p:grpSp>
      <p:sp>
        <p:nvSpPr>
          <p:cNvPr id="35" name="文本框 34">
            <a:extLst>
              <a:ext uri="{FF2B5EF4-FFF2-40B4-BE49-F238E27FC236}">
                <a16:creationId xmlns:a16="http://schemas.microsoft.com/office/drawing/2014/main" id="{9FF68BAF-BD6A-43B2-909C-487A05814999}"/>
              </a:ext>
            </a:extLst>
          </p:cNvPr>
          <p:cNvSpPr txBox="1"/>
          <p:nvPr/>
        </p:nvSpPr>
        <p:spPr>
          <a:xfrm>
            <a:off x="660400" y="4016250"/>
            <a:ext cx="2350174"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宜人环境的美学特征</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36" name="文本框 35">
            <a:extLst>
              <a:ext uri="{FF2B5EF4-FFF2-40B4-BE49-F238E27FC236}">
                <a16:creationId xmlns:a16="http://schemas.microsoft.com/office/drawing/2014/main" id="{A13B0BCD-AC8C-46C3-B40C-67A87372A979}"/>
              </a:ext>
            </a:extLst>
          </p:cNvPr>
          <p:cNvSpPr txBox="1"/>
          <p:nvPr/>
        </p:nvSpPr>
        <p:spPr>
          <a:xfrm>
            <a:off x="9168726" y="4400633"/>
            <a:ext cx="2350174" cy="400110"/>
          </a:xfrm>
          <a:prstGeom prst="rect">
            <a:avLst/>
          </a:prstGeom>
          <a:noFill/>
        </p:spPr>
        <p:txBody>
          <a:bodyPr wrap="square" lIns="0"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识别性与城市意象</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37" name="文本框 36">
            <a:extLst>
              <a:ext uri="{FF2B5EF4-FFF2-40B4-BE49-F238E27FC236}">
                <a16:creationId xmlns:a16="http://schemas.microsoft.com/office/drawing/2014/main" id="{944CA5E6-7B94-4B58-81DB-B7F16644CF72}"/>
              </a:ext>
            </a:extLst>
          </p:cNvPr>
          <p:cNvSpPr txBox="1"/>
          <p:nvPr/>
        </p:nvSpPr>
        <p:spPr>
          <a:xfrm>
            <a:off x="8337174" y="4800743"/>
            <a:ext cx="3181726" cy="417358"/>
          </a:xfrm>
          <a:prstGeom prst="rect">
            <a:avLst/>
          </a:prstGeom>
          <a:noFill/>
        </p:spPr>
        <p:txBody>
          <a:bodyPr wrap="square" lIns="0" rIns="0" rtlCol="0">
            <a:spAutoFit/>
          </a:bodyPr>
          <a:lstStyle>
            <a:defPPr>
              <a:defRPr lang="zh-CN"/>
            </a:defPPr>
            <a:lvl1pPr marR="0" lvl="0" indent="0" algn="r" fontAlgn="auto">
              <a:lnSpc>
                <a:spcPct val="13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微软雅黑"/>
                <a:ea typeface="微软雅黑"/>
              </a:defRPr>
            </a:lvl1pPr>
          </a:lstStyle>
          <a:p>
            <a:r>
              <a:rPr lang="zh-CN" altLang="en-US" dirty="0">
                <a:ea typeface="+mn-ea"/>
                <a:cs typeface="+mn-ea"/>
              </a:rPr>
              <a:t>可读性、可识别性、城市意象</a:t>
            </a:r>
          </a:p>
        </p:txBody>
      </p:sp>
      <p:sp>
        <p:nvSpPr>
          <p:cNvPr id="38" name="文本框 37">
            <a:extLst>
              <a:ext uri="{FF2B5EF4-FFF2-40B4-BE49-F238E27FC236}">
                <a16:creationId xmlns:a16="http://schemas.microsoft.com/office/drawing/2014/main" id="{FBE614CF-2978-49FE-902A-78E1DA40267F}"/>
              </a:ext>
            </a:extLst>
          </p:cNvPr>
          <p:cNvSpPr txBox="1"/>
          <p:nvPr/>
        </p:nvSpPr>
        <p:spPr>
          <a:xfrm>
            <a:off x="1017258" y="1847544"/>
            <a:ext cx="2350174"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空间形态</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39" name="文本框 38">
            <a:extLst>
              <a:ext uri="{FF2B5EF4-FFF2-40B4-BE49-F238E27FC236}">
                <a16:creationId xmlns:a16="http://schemas.microsoft.com/office/drawing/2014/main" id="{748547CF-0CEA-4DA6-8426-770E137268ED}"/>
              </a:ext>
            </a:extLst>
          </p:cNvPr>
          <p:cNvSpPr txBox="1"/>
          <p:nvPr/>
        </p:nvSpPr>
        <p:spPr>
          <a:xfrm>
            <a:off x="1017258" y="2247654"/>
            <a:ext cx="3181726" cy="1137556"/>
          </a:xfrm>
          <a:prstGeom prst="rect">
            <a:avLst/>
          </a:prstGeom>
          <a:noFill/>
        </p:spPr>
        <p:txBody>
          <a:bodyPr wrap="square" lIns="0" rIns="0"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ea"/>
              </a:rPr>
              <a:t>典型的自然景观要比典型的城</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ea"/>
              </a:rPr>
              <a:t>市景观和市郊景观更漂亮，也产生更积极的心理效果。</a:t>
            </a:r>
          </a:p>
        </p:txBody>
      </p:sp>
      <p:sp>
        <p:nvSpPr>
          <p:cNvPr id="40" name="文本框 39">
            <a:extLst>
              <a:ext uri="{FF2B5EF4-FFF2-40B4-BE49-F238E27FC236}">
                <a16:creationId xmlns:a16="http://schemas.microsoft.com/office/drawing/2014/main" id="{7C8D482C-DCEB-47DE-8BB8-BF5AB88BF94C}"/>
              </a:ext>
            </a:extLst>
          </p:cNvPr>
          <p:cNvSpPr txBox="1"/>
          <p:nvPr/>
        </p:nvSpPr>
        <p:spPr>
          <a:xfrm>
            <a:off x="8782815" y="2213760"/>
            <a:ext cx="2350174" cy="400110"/>
          </a:xfrm>
          <a:prstGeom prst="rect">
            <a:avLst/>
          </a:prstGeom>
          <a:noFill/>
        </p:spPr>
        <p:txBody>
          <a:bodyPr wrap="square" lIns="0"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accent1"/>
                </a:solidFill>
                <a:effectLst/>
                <a:uLnTx/>
                <a:uFillTx/>
                <a:latin typeface="Arial"/>
                <a:cs typeface="+mn-ea"/>
              </a:rPr>
              <a:t>复杂性</a:t>
            </a:r>
          </a:p>
        </p:txBody>
      </p:sp>
      <p:sp>
        <p:nvSpPr>
          <p:cNvPr id="41" name="文本框 40">
            <a:extLst>
              <a:ext uri="{FF2B5EF4-FFF2-40B4-BE49-F238E27FC236}">
                <a16:creationId xmlns:a16="http://schemas.microsoft.com/office/drawing/2014/main" id="{767FA034-ACE9-4D91-8D08-111AFEA2EB05}"/>
              </a:ext>
            </a:extLst>
          </p:cNvPr>
          <p:cNvSpPr txBox="1"/>
          <p:nvPr/>
        </p:nvSpPr>
        <p:spPr>
          <a:xfrm>
            <a:off x="8349871" y="2613870"/>
            <a:ext cx="3444968" cy="1137556"/>
          </a:xfrm>
          <a:prstGeom prst="rect">
            <a:avLst/>
          </a:prstGeom>
          <a:noFill/>
        </p:spPr>
        <p:txBody>
          <a:bodyPr wrap="square" lIns="0" rIns="0"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ea"/>
              </a:rPr>
              <a:t>其他影响喜爱度的实质环境特征要抽象一些。在这些不太明显的特征中，秩序和复杂性是较受人瞩目的。</a:t>
            </a:r>
          </a:p>
        </p:txBody>
      </p:sp>
      <p:sp>
        <p:nvSpPr>
          <p:cNvPr id="42" name="文本框 41">
            <a:extLst>
              <a:ext uri="{FF2B5EF4-FFF2-40B4-BE49-F238E27FC236}">
                <a16:creationId xmlns:a16="http://schemas.microsoft.com/office/drawing/2014/main" id="{596AA503-9DA9-48D4-9329-851551BC98B9}"/>
              </a:ext>
            </a:extLst>
          </p:cNvPr>
          <p:cNvSpPr txBox="1"/>
          <p:nvPr/>
        </p:nvSpPr>
        <p:spPr>
          <a:xfrm>
            <a:off x="347241" y="4416360"/>
            <a:ext cx="3494885" cy="1137556"/>
          </a:xfrm>
          <a:prstGeom prst="rect">
            <a:avLst/>
          </a:prstGeom>
          <a:noFill/>
        </p:spPr>
        <p:txBody>
          <a:bodyPr wrap="square" lIns="0" rIns="0"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ea"/>
              </a:rPr>
              <a:t>在城市建设中历史传统特征的美学价值。人数多活动丰富多彩且人人互不打扰，则环境美质必有提升。</a:t>
            </a:r>
          </a:p>
        </p:txBody>
      </p:sp>
      <p:grpSp>
        <p:nvGrpSpPr>
          <p:cNvPr id="6" name="组合 5">
            <a:extLst>
              <a:ext uri="{FF2B5EF4-FFF2-40B4-BE49-F238E27FC236}">
                <a16:creationId xmlns:a16="http://schemas.microsoft.com/office/drawing/2014/main" id="{469DB063-E341-42C3-9CA0-21EB6F881800}"/>
              </a:ext>
            </a:extLst>
          </p:cNvPr>
          <p:cNvGrpSpPr/>
          <p:nvPr/>
        </p:nvGrpSpPr>
        <p:grpSpPr>
          <a:xfrm>
            <a:off x="4689163" y="2250996"/>
            <a:ext cx="2813671" cy="4072640"/>
            <a:chOff x="4689163" y="2250996"/>
            <a:chExt cx="2813671" cy="4072640"/>
          </a:xfrm>
        </p:grpSpPr>
        <p:grpSp>
          <p:nvGrpSpPr>
            <p:cNvPr id="25" name="组合 24">
              <a:extLst>
                <a:ext uri="{FF2B5EF4-FFF2-40B4-BE49-F238E27FC236}">
                  <a16:creationId xmlns:a16="http://schemas.microsoft.com/office/drawing/2014/main" id="{CBFD76C4-9A7E-4E28-8CBC-044D23A2249B}"/>
                </a:ext>
              </a:extLst>
            </p:cNvPr>
            <p:cNvGrpSpPr/>
            <p:nvPr/>
          </p:nvGrpSpPr>
          <p:grpSpPr>
            <a:xfrm>
              <a:off x="4689163" y="2250996"/>
              <a:ext cx="2813671" cy="4072640"/>
              <a:chOff x="5038726" y="2152651"/>
              <a:chExt cx="2114551" cy="3060702"/>
            </a:xfrm>
            <a:scene3d>
              <a:camera prst="perspectiveRelaxedModerately" fov="4200000"/>
              <a:lightRig rig="threePt" dir="t"/>
            </a:scene3d>
          </p:grpSpPr>
          <p:sp>
            <p:nvSpPr>
              <p:cNvPr id="26" name="îslïḍé">
                <a:extLst>
                  <a:ext uri="{FF2B5EF4-FFF2-40B4-BE49-F238E27FC236}">
                    <a16:creationId xmlns:a16="http://schemas.microsoft.com/office/drawing/2014/main" id="{94C5D20A-8B1D-439E-8531-2DA189203017}"/>
                  </a:ext>
                </a:extLst>
              </p:cNvPr>
              <p:cNvSpPr/>
              <p:nvPr/>
            </p:nvSpPr>
            <p:spPr bwMode="auto">
              <a:xfrm>
                <a:off x="5038726" y="2152651"/>
                <a:ext cx="2114551" cy="3060702"/>
              </a:xfrm>
              <a:custGeom>
                <a:avLst/>
                <a:gdLst>
                  <a:gd name="T0" fmla="*/ 13 w 415"/>
                  <a:gd name="T1" fmla="*/ 0 h 601"/>
                  <a:gd name="T2" fmla="*/ 320 w 415"/>
                  <a:gd name="T3" fmla="*/ 0 h 601"/>
                  <a:gd name="T4" fmla="*/ 366 w 415"/>
                  <a:gd name="T5" fmla="*/ 46 h 601"/>
                  <a:gd name="T6" fmla="*/ 415 w 415"/>
                  <a:gd name="T7" fmla="*/ 95 h 601"/>
                  <a:gd name="T8" fmla="*/ 415 w 415"/>
                  <a:gd name="T9" fmla="*/ 587 h 601"/>
                  <a:gd name="T10" fmla="*/ 401 w 415"/>
                  <a:gd name="T11" fmla="*/ 601 h 601"/>
                  <a:gd name="T12" fmla="*/ 13 w 415"/>
                  <a:gd name="T13" fmla="*/ 601 h 601"/>
                  <a:gd name="T14" fmla="*/ 0 w 415"/>
                  <a:gd name="T15" fmla="*/ 587 h 601"/>
                  <a:gd name="T16" fmla="*/ 0 w 415"/>
                  <a:gd name="T17" fmla="*/ 13 h 601"/>
                  <a:gd name="T18" fmla="*/ 13 w 415"/>
                  <a:gd name="T19"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601">
                    <a:moveTo>
                      <a:pt x="13" y="0"/>
                    </a:moveTo>
                    <a:cubicBezTo>
                      <a:pt x="320" y="0"/>
                      <a:pt x="320" y="0"/>
                      <a:pt x="320" y="0"/>
                    </a:cubicBezTo>
                    <a:cubicBezTo>
                      <a:pt x="366" y="46"/>
                      <a:pt x="366" y="46"/>
                      <a:pt x="366" y="46"/>
                    </a:cubicBezTo>
                    <a:cubicBezTo>
                      <a:pt x="415" y="95"/>
                      <a:pt x="415" y="95"/>
                      <a:pt x="415" y="95"/>
                    </a:cubicBezTo>
                    <a:cubicBezTo>
                      <a:pt x="415" y="587"/>
                      <a:pt x="415" y="587"/>
                      <a:pt x="415" y="587"/>
                    </a:cubicBezTo>
                    <a:cubicBezTo>
                      <a:pt x="415" y="595"/>
                      <a:pt x="409" y="601"/>
                      <a:pt x="401" y="601"/>
                    </a:cubicBezTo>
                    <a:cubicBezTo>
                      <a:pt x="13" y="601"/>
                      <a:pt x="13" y="601"/>
                      <a:pt x="13" y="601"/>
                    </a:cubicBezTo>
                    <a:cubicBezTo>
                      <a:pt x="6" y="601"/>
                      <a:pt x="0" y="595"/>
                      <a:pt x="0" y="587"/>
                    </a:cubicBezTo>
                    <a:cubicBezTo>
                      <a:pt x="0" y="13"/>
                      <a:pt x="0" y="13"/>
                      <a:pt x="0" y="13"/>
                    </a:cubicBezTo>
                    <a:cubicBezTo>
                      <a:pt x="0" y="6"/>
                      <a:pt x="6" y="0"/>
                      <a:pt x="13" y="0"/>
                    </a:cubicBezTo>
                    <a:close/>
                  </a:path>
                </a:pathLst>
              </a:custGeom>
              <a:solidFill>
                <a:schemeClr val="bg1">
                  <a:lumMod val="95000"/>
                </a:schemeClr>
              </a:solidFill>
              <a:ln>
                <a:noFill/>
              </a:ln>
              <a:sp3d contourW="25400" prstMaterial="matte">
                <a:bevelB w="0" h="0"/>
                <a:contourClr>
                  <a:schemeClr val="bg1">
                    <a:lumMod val="85000"/>
                  </a:schemeClr>
                </a:contourClr>
              </a:sp3d>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27" name="îṩḷîḋê">
                <a:extLst>
                  <a:ext uri="{FF2B5EF4-FFF2-40B4-BE49-F238E27FC236}">
                    <a16:creationId xmlns:a16="http://schemas.microsoft.com/office/drawing/2014/main" id="{8BA79532-46CD-4642-A2F8-35E1C5D7D9AD}"/>
                  </a:ext>
                </a:extLst>
              </p:cNvPr>
              <p:cNvSpPr/>
              <p:nvPr/>
            </p:nvSpPr>
            <p:spPr bwMode="auto">
              <a:xfrm>
                <a:off x="6669089" y="2152651"/>
                <a:ext cx="484188" cy="482600"/>
              </a:xfrm>
              <a:custGeom>
                <a:avLst/>
                <a:gdLst>
                  <a:gd name="T0" fmla="*/ 95 w 95"/>
                  <a:gd name="T1" fmla="*/ 95 h 95"/>
                  <a:gd name="T2" fmla="*/ 14 w 95"/>
                  <a:gd name="T3" fmla="*/ 95 h 95"/>
                  <a:gd name="T4" fmla="*/ 0 w 95"/>
                  <a:gd name="T5" fmla="*/ 81 h 95"/>
                  <a:gd name="T6" fmla="*/ 0 w 95"/>
                  <a:gd name="T7" fmla="*/ 0 h 95"/>
                  <a:gd name="T8" fmla="*/ 49 w 95"/>
                  <a:gd name="T9" fmla="*/ 49 h 95"/>
                  <a:gd name="T10" fmla="*/ 95 w 95"/>
                  <a:gd name="T11" fmla="*/ 95 h 95"/>
                </a:gdLst>
                <a:ahLst/>
                <a:cxnLst>
                  <a:cxn ang="0">
                    <a:pos x="T0" y="T1"/>
                  </a:cxn>
                  <a:cxn ang="0">
                    <a:pos x="T2" y="T3"/>
                  </a:cxn>
                  <a:cxn ang="0">
                    <a:pos x="T4" y="T5"/>
                  </a:cxn>
                  <a:cxn ang="0">
                    <a:pos x="T6" y="T7"/>
                  </a:cxn>
                  <a:cxn ang="0">
                    <a:pos x="T8" y="T9"/>
                  </a:cxn>
                  <a:cxn ang="0">
                    <a:pos x="T10" y="T11"/>
                  </a:cxn>
                </a:cxnLst>
                <a:rect l="0" t="0" r="r" b="b"/>
                <a:pathLst>
                  <a:path w="95" h="95">
                    <a:moveTo>
                      <a:pt x="95" y="95"/>
                    </a:moveTo>
                    <a:cubicBezTo>
                      <a:pt x="14" y="95"/>
                      <a:pt x="14" y="95"/>
                      <a:pt x="14" y="95"/>
                    </a:cubicBezTo>
                    <a:cubicBezTo>
                      <a:pt x="6" y="95"/>
                      <a:pt x="0" y="89"/>
                      <a:pt x="0" y="81"/>
                    </a:cubicBezTo>
                    <a:cubicBezTo>
                      <a:pt x="0" y="0"/>
                      <a:pt x="0" y="0"/>
                      <a:pt x="0" y="0"/>
                    </a:cubicBezTo>
                    <a:cubicBezTo>
                      <a:pt x="49" y="49"/>
                      <a:pt x="49" y="49"/>
                      <a:pt x="49" y="49"/>
                    </a:cubicBezTo>
                    <a:lnTo>
                      <a:pt x="95" y="95"/>
                    </a:lnTo>
                    <a:close/>
                  </a:path>
                </a:pathLst>
              </a:custGeom>
              <a:solidFill>
                <a:srgbClr val="CCCCCC"/>
              </a:solidFill>
              <a:ln>
                <a:noFill/>
              </a:ln>
              <a:sp3d contourW="25400" prstMaterial="matte">
                <a:bevelB w="0" h="0"/>
                <a:contourClr>
                  <a:schemeClr val="bg1">
                    <a:lumMod val="85000"/>
                  </a:schemeClr>
                </a:contourClr>
              </a:sp3d>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28" name="ïṧḷïḍe">
                <a:extLst>
                  <a:ext uri="{FF2B5EF4-FFF2-40B4-BE49-F238E27FC236}">
                    <a16:creationId xmlns:a16="http://schemas.microsoft.com/office/drawing/2014/main" id="{3ECBF265-3186-4DA5-AC70-271FBC50E120}"/>
                  </a:ext>
                </a:extLst>
              </p:cNvPr>
              <p:cNvSpPr/>
              <p:nvPr/>
            </p:nvSpPr>
            <p:spPr bwMode="auto">
              <a:xfrm>
                <a:off x="5364163" y="2784477"/>
                <a:ext cx="1503363" cy="50800"/>
              </a:xfrm>
              <a:custGeom>
                <a:avLst/>
                <a:gdLst>
                  <a:gd name="T0" fmla="*/ 5 w 295"/>
                  <a:gd name="T1" fmla="*/ 0 h 10"/>
                  <a:gd name="T2" fmla="*/ 290 w 295"/>
                  <a:gd name="T3" fmla="*/ 0 h 10"/>
                  <a:gd name="T4" fmla="*/ 295 w 295"/>
                  <a:gd name="T5" fmla="*/ 5 h 10"/>
                  <a:gd name="T6" fmla="*/ 295 w 295"/>
                  <a:gd name="T7" fmla="*/ 5 h 10"/>
                  <a:gd name="T8" fmla="*/ 290 w 295"/>
                  <a:gd name="T9" fmla="*/ 10 h 10"/>
                  <a:gd name="T10" fmla="*/ 5 w 295"/>
                  <a:gd name="T11" fmla="*/ 10 h 10"/>
                  <a:gd name="T12" fmla="*/ 0 w 295"/>
                  <a:gd name="T13" fmla="*/ 5 h 10"/>
                  <a:gd name="T14" fmla="*/ 0 w 295"/>
                  <a:gd name="T15" fmla="*/ 5 h 10"/>
                  <a:gd name="T16" fmla="*/ 5 w 295"/>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0">
                    <a:moveTo>
                      <a:pt x="5" y="0"/>
                    </a:moveTo>
                    <a:cubicBezTo>
                      <a:pt x="290" y="0"/>
                      <a:pt x="290" y="0"/>
                      <a:pt x="290" y="0"/>
                    </a:cubicBezTo>
                    <a:cubicBezTo>
                      <a:pt x="293" y="0"/>
                      <a:pt x="295" y="2"/>
                      <a:pt x="295" y="5"/>
                    </a:cubicBezTo>
                    <a:cubicBezTo>
                      <a:pt x="295" y="5"/>
                      <a:pt x="295" y="5"/>
                      <a:pt x="295" y="5"/>
                    </a:cubicBezTo>
                    <a:cubicBezTo>
                      <a:pt x="295" y="8"/>
                      <a:pt x="293" y="10"/>
                      <a:pt x="290" y="10"/>
                    </a:cubicBezTo>
                    <a:cubicBezTo>
                      <a:pt x="5" y="10"/>
                      <a:pt x="5" y="10"/>
                      <a:pt x="5" y="10"/>
                    </a:cubicBezTo>
                    <a:cubicBezTo>
                      <a:pt x="2" y="10"/>
                      <a:pt x="0" y="8"/>
                      <a:pt x="0" y="5"/>
                    </a:cubicBezTo>
                    <a:cubicBezTo>
                      <a:pt x="0" y="5"/>
                      <a:pt x="0" y="5"/>
                      <a:pt x="0" y="5"/>
                    </a:cubicBezTo>
                    <a:cubicBezTo>
                      <a:pt x="0" y="2"/>
                      <a:pt x="2" y="0"/>
                      <a:pt x="5" y="0"/>
                    </a:cubicBezTo>
                    <a:close/>
                  </a:path>
                </a:pathLst>
              </a:custGeom>
              <a:solidFill>
                <a:schemeClr val="accent1"/>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29" name="íşliḓé">
                <a:extLst>
                  <a:ext uri="{FF2B5EF4-FFF2-40B4-BE49-F238E27FC236}">
                    <a16:creationId xmlns:a16="http://schemas.microsoft.com/office/drawing/2014/main" id="{0A0B49B8-E7CF-4919-B9E7-C89AA4368B92}"/>
                  </a:ext>
                </a:extLst>
              </p:cNvPr>
              <p:cNvSpPr/>
              <p:nvPr/>
            </p:nvSpPr>
            <p:spPr bwMode="auto">
              <a:xfrm>
                <a:off x="5364163" y="3128436"/>
                <a:ext cx="1503363" cy="55562"/>
              </a:xfrm>
              <a:custGeom>
                <a:avLst/>
                <a:gdLst>
                  <a:gd name="T0" fmla="*/ 5 w 295"/>
                  <a:gd name="T1" fmla="*/ 0 h 11"/>
                  <a:gd name="T2" fmla="*/ 290 w 295"/>
                  <a:gd name="T3" fmla="*/ 0 h 11"/>
                  <a:gd name="T4" fmla="*/ 295 w 295"/>
                  <a:gd name="T5" fmla="*/ 6 h 11"/>
                  <a:gd name="T6" fmla="*/ 295 w 295"/>
                  <a:gd name="T7" fmla="*/ 6 h 11"/>
                  <a:gd name="T8" fmla="*/ 290 w 295"/>
                  <a:gd name="T9" fmla="*/ 11 h 11"/>
                  <a:gd name="T10" fmla="*/ 5 w 295"/>
                  <a:gd name="T11" fmla="*/ 11 h 11"/>
                  <a:gd name="T12" fmla="*/ 0 w 295"/>
                  <a:gd name="T13" fmla="*/ 6 h 11"/>
                  <a:gd name="T14" fmla="*/ 0 w 295"/>
                  <a:gd name="T15" fmla="*/ 6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3"/>
                      <a:pt x="295" y="6"/>
                    </a:cubicBezTo>
                    <a:cubicBezTo>
                      <a:pt x="295" y="6"/>
                      <a:pt x="295" y="6"/>
                      <a:pt x="295" y="6"/>
                    </a:cubicBezTo>
                    <a:cubicBezTo>
                      <a:pt x="295" y="9"/>
                      <a:pt x="293" y="11"/>
                      <a:pt x="290" y="11"/>
                    </a:cubicBezTo>
                    <a:cubicBezTo>
                      <a:pt x="5" y="11"/>
                      <a:pt x="5" y="11"/>
                      <a:pt x="5" y="11"/>
                    </a:cubicBezTo>
                    <a:cubicBezTo>
                      <a:pt x="2" y="11"/>
                      <a:pt x="0" y="9"/>
                      <a:pt x="0" y="6"/>
                    </a:cubicBezTo>
                    <a:cubicBezTo>
                      <a:pt x="0" y="6"/>
                      <a:pt x="0" y="6"/>
                      <a:pt x="0" y="6"/>
                    </a:cubicBezTo>
                    <a:cubicBezTo>
                      <a:pt x="0" y="3"/>
                      <a:pt x="2" y="0"/>
                      <a:pt x="5" y="0"/>
                    </a:cubicBezTo>
                    <a:close/>
                  </a:path>
                </a:pathLst>
              </a:custGeom>
              <a:solidFill>
                <a:schemeClr val="accent2"/>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0" name="iSḻiďè">
                <a:extLst>
                  <a:ext uri="{FF2B5EF4-FFF2-40B4-BE49-F238E27FC236}">
                    <a16:creationId xmlns:a16="http://schemas.microsoft.com/office/drawing/2014/main" id="{67EDC15E-63FF-4571-A155-5BECF4F19C1B}"/>
                  </a:ext>
                </a:extLst>
              </p:cNvPr>
              <p:cNvSpPr/>
              <p:nvPr/>
            </p:nvSpPr>
            <p:spPr bwMode="auto">
              <a:xfrm>
                <a:off x="5364163" y="3477159"/>
                <a:ext cx="1503363" cy="55562"/>
              </a:xfrm>
              <a:custGeom>
                <a:avLst/>
                <a:gdLst>
                  <a:gd name="T0" fmla="*/ 5 w 295"/>
                  <a:gd name="T1" fmla="*/ 0 h 11"/>
                  <a:gd name="T2" fmla="*/ 290 w 295"/>
                  <a:gd name="T3" fmla="*/ 0 h 11"/>
                  <a:gd name="T4" fmla="*/ 295 w 295"/>
                  <a:gd name="T5" fmla="*/ 5 h 11"/>
                  <a:gd name="T6" fmla="*/ 295 w 295"/>
                  <a:gd name="T7" fmla="*/ 5 h 11"/>
                  <a:gd name="T8" fmla="*/ 290 w 295"/>
                  <a:gd name="T9" fmla="*/ 11 h 11"/>
                  <a:gd name="T10" fmla="*/ 5 w 295"/>
                  <a:gd name="T11" fmla="*/ 11 h 11"/>
                  <a:gd name="T12" fmla="*/ 0 w 295"/>
                  <a:gd name="T13" fmla="*/ 5 h 11"/>
                  <a:gd name="T14" fmla="*/ 0 w 295"/>
                  <a:gd name="T15" fmla="*/ 5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2"/>
                      <a:pt x="295" y="5"/>
                    </a:cubicBezTo>
                    <a:cubicBezTo>
                      <a:pt x="295" y="5"/>
                      <a:pt x="295" y="5"/>
                      <a:pt x="295" y="5"/>
                    </a:cubicBezTo>
                    <a:cubicBezTo>
                      <a:pt x="295" y="8"/>
                      <a:pt x="293" y="11"/>
                      <a:pt x="290" y="11"/>
                    </a:cubicBezTo>
                    <a:cubicBezTo>
                      <a:pt x="5" y="11"/>
                      <a:pt x="5" y="11"/>
                      <a:pt x="5" y="11"/>
                    </a:cubicBezTo>
                    <a:cubicBezTo>
                      <a:pt x="2" y="11"/>
                      <a:pt x="0" y="8"/>
                      <a:pt x="0" y="5"/>
                    </a:cubicBezTo>
                    <a:cubicBezTo>
                      <a:pt x="0" y="5"/>
                      <a:pt x="0" y="5"/>
                      <a:pt x="0" y="5"/>
                    </a:cubicBezTo>
                    <a:cubicBezTo>
                      <a:pt x="0" y="2"/>
                      <a:pt x="2" y="0"/>
                      <a:pt x="5" y="0"/>
                    </a:cubicBezTo>
                    <a:close/>
                  </a:path>
                </a:pathLst>
              </a:custGeom>
              <a:solidFill>
                <a:schemeClr val="accent1"/>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1" name="ï$ḻïḍè">
                <a:extLst>
                  <a:ext uri="{FF2B5EF4-FFF2-40B4-BE49-F238E27FC236}">
                    <a16:creationId xmlns:a16="http://schemas.microsoft.com/office/drawing/2014/main" id="{6E8797FA-27FE-4B16-82B7-0EE9A2E4AD63}"/>
                  </a:ext>
                </a:extLst>
              </p:cNvPr>
              <p:cNvSpPr/>
              <p:nvPr/>
            </p:nvSpPr>
            <p:spPr bwMode="auto">
              <a:xfrm>
                <a:off x="5364163" y="4523323"/>
                <a:ext cx="1503363" cy="55562"/>
              </a:xfrm>
              <a:custGeom>
                <a:avLst/>
                <a:gdLst>
                  <a:gd name="T0" fmla="*/ 5 w 295"/>
                  <a:gd name="T1" fmla="*/ 0 h 11"/>
                  <a:gd name="T2" fmla="*/ 290 w 295"/>
                  <a:gd name="T3" fmla="*/ 0 h 11"/>
                  <a:gd name="T4" fmla="*/ 295 w 295"/>
                  <a:gd name="T5" fmla="*/ 6 h 11"/>
                  <a:gd name="T6" fmla="*/ 295 w 295"/>
                  <a:gd name="T7" fmla="*/ 6 h 11"/>
                  <a:gd name="T8" fmla="*/ 290 w 295"/>
                  <a:gd name="T9" fmla="*/ 11 h 11"/>
                  <a:gd name="T10" fmla="*/ 5 w 295"/>
                  <a:gd name="T11" fmla="*/ 11 h 11"/>
                  <a:gd name="T12" fmla="*/ 0 w 295"/>
                  <a:gd name="T13" fmla="*/ 6 h 11"/>
                  <a:gd name="T14" fmla="*/ 0 w 295"/>
                  <a:gd name="T15" fmla="*/ 6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3"/>
                      <a:pt x="295" y="6"/>
                    </a:cubicBezTo>
                    <a:cubicBezTo>
                      <a:pt x="295" y="6"/>
                      <a:pt x="295" y="6"/>
                      <a:pt x="295" y="6"/>
                    </a:cubicBezTo>
                    <a:cubicBezTo>
                      <a:pt x="295" y="9"/>
                      <a:pt x="293" y="11"/>
                      <a:pt x="290" y="11"/>
                    </a:cubicBezTo>
                    <a:cubicBezTo>
                      <a:pt x="5" y="11"/>
                      <a:pt x="5" y="11"/>
                      <a:pt x="5" y="11"/>
                    </a:cubicBezTo>
                    <a:cubicBezTo>
                      <a:pt x="2" y="11"/>
                      <a:pt x="0" y="9"/>
                      <a:pt x="0" y="6"/>
                    </a:cubicBezTo>
                    <a:cubicBezTo>
                      <a:pt x="0" y="6"/>
                      <a:pt x="0" y="6"/>
                      <a:pt x="0" y="6"/>
                    </a:cubicBezTo>
                    <a:cubicBezTo>
                      <a:pt x="0" y="3"/>
                      <a:pt x="2" y="0"/>
                      <a:pt x="5" y="0"/>
                    </a:cubicBezTo>
                    <a:close/>
                  </a:path>
                </a:pathLst>
              </a:custGeom>
              <a:solidFill>
                <a:schemeClr val="accent2"/>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2" name="íşľîḓé">
                <a:extLst>
                  <a:ext uri="{FF2B5EF4-FFF2-40B4-BE49-F238E27FC236}">
                    <a16:creationId xmlns:a16="http://schemas.microsoft.com/office/drawing/2014/main" id="{0FEA17ED-9373-4EFC-B132-D2724C706383}"/>
                  </a:ext>
                </a:extLst>
              </p:cNvPr>
              <p:cNvSpPr/>
              <p:nvPr/>
            </p:nvSpPr>
            <p:spPr bwMode="auto">
              <a:xfrm>
                <a:off x="5364163" y="4872043"/>
                <a:ext cx="1503363" cy="55562"/>
              </a:xfrm>
              <a:custGeom>
                <a:avLst/>
                <a:gdLst>
                  <a:gd name="T0" fmla="*/ 5 w 295"/>
                  <a:gd name="T1" fmla="*/ 0 h 11"/>
                  <a:gd name="T2" fmla="*/ 290 w 295"/>
                  <a:gd name="T3" fmla="*/ 0 h 11"/>
                  <a:gd name="T4" fmla="*/ 295 w 295"/>
                  <a:gd name="T5" fmla="*/ 6 h 11"/>
                  <a:gd name="T6" fmla="*/ 295 w 295"/>
                  <a:gd name="T7" fmla="*/ 6 h 11"/>
                  <a:gd name="T8" fmla="*/ 290 w 295"/>
                  <a:gd name="T9" fmla="*/ 11 h 11"/>
                  <a:gd name="T10" fmla="*/ 5 w 295"/>
                  <a:gd name="T11" fmla="*/ 11 h 11"/>
                  <a:gd name="T12" fmla="*/ 0 w 295"/>
                  <a:gd name="T13" fmla="*/ 6 h 11"/>
                  <a:gd name="T14" fmla="*/ 0 w 295"/>
                  <a:gd name="T15" fmla="*/ 6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3"/>
                      <a:pt x="295" y="6"/>
                    </a:cubicBezTo>
                    <a:cubicBezTo>
                      <a:pt x="295" y="6"/>
                      <a:pt x="295" y="6"/>
                      <a:pt x="295" y="6"/>
                    </a:cubicBezTo>
                    <a:cubicBezTo>
                      <a:pt x="295" y="9"/>
                      <a:pt x="293" y="11"/>
                      <a:pt x="290" y="11"/>
                    </a:cubicBezTo>
                    <a:cubicBezTo>
                      <a:pt x="5" y="11"/>
                      <a:pt x="5" y="11"/>
                      <a:pt x="5" y="11"/>
                    </a:cubicBezTo>
                    <a:cubicBezTo>
                      <a:pt x="2" y="11"/>
                      <a:pt x="0" y="9"/>
                      <a:pt x="0" y="6"/>
                    </a:cubicBezTo>
                    <a:cubicBezTo>
                      <a:pt x="0" y="6"/>
                      <a:pt x="0" y="6"/>
                      <a:pt x="0" y="6"/>
                    </a:cubicBezTo>
                    <a:cubicBezTo>
                      <a:pt x="0" y="3"/>
                      <a:pt x="2" y="0"/>
                      <a:pt x="5" y="0"/>
                    </a:cubicBezTo>
                    <a:close/>
                  </a:path>
                </a:pathLst>
              </a:custGeom>
              <a:solidFill>
                <a:schemeClr val="accent1"/>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3" name="íşliḓé">
                <a:extLst>
                  <a:ext uri="{FF2B5EF4-FFF2-40B4-BE49-F238E27FC236}">
                    <a16:creationId xmlns:a16="http://schemas.microsoft.com/office/drawing/2014/main" id="{ECFE468E-A92C-40D9-BF7F-08E1B5D2AF32}"/>
                  </a:ext>
                </a:extLst>
              </p:cNvPr>
              <p:cNvSpPr/>
              <p:nvPr/>
            </p:nvSpPr>
            <p:spPr bwMode="auto">
              <a:xfrm>
                <a:off x="5364161" y="3825882"/>
                <a:ext cx="1503363" cy="55562"/>
              </a:xfrm>
              <a:custGeom>
                <a:avLst/>
                <a:gdLst>
                  <a:gd name="T0" fmla="*/ 5 w 295"/>
                  <a:gd name="T1" fmla="*/ 0 h 11"/>
                  <a:gd name="T2" fmla="*/ 290 w 295"/>
                  <a:gd name="T3" fmla="*/ 0 h 11"/>
                  <a:gd name="T4" fmla="*/ 295 w 295"/>
                  <a:gd name="T5" fmla="*/ 6 h 11"/>
                  <a:gd name="T6" fmla="*/ 295 w 295"/>
                  <a:gd name="T7" fmla="*/ 6 h 11"/>
                  <a:gd name="T8" fmla="*/ 290 w 295"/>
                  <a:gd name="T9" fmla="*/ 11 h 11"/>
                  <a:gd name="T10" fmla="*/ 5 w 295"/>
                  <a:gd name="T11" fmla="*/ 11 h 11"/>
                  <a:gd name="T12" fmla="*/ 0 w 295"/>
                  <a:gd name="T13" fmla="*/ 6 h 11"/>
                  <a:gd name="T14" fmla="*/ 0 w 295"/>
                  <a:gd name="T15" fmla="*/ 6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3"/>
                      <a:pt x="295" y="6"/>
                    </a:cubicBezTo>
                    <a:cubicBezTo>
                      <a:pt x="295" y="6"/>
                      <a:pt x="295" y="6"/>
                      <a:pt x="295" y="6"/>
                    </a:cubicBezTo>
                    <a:cubicBezTo>
                      <a:pt x="295" y="9"/>
                      <a:pt x="293" y="11"/>
                      <a:pt x="290" y="11"/>
                    </a:cubicBezTo>
                    <a:cubicBezTo>
                      <a:pt x="5" y="11"/>
                      <a:pt x="5" y="11"/>
                      <a:pt x="5" y="11"/>
                    </a:cubicBezTo>
                    <a:cubicBezTo>
                      <a:pt x="2" y="11"/>
                      <a:pt x="0" y="9"/>
                      <a:pt x="0" y="6"/>
                    </a:cubicBezTo>
                    <a:cubicBezTo>
                      <a:pt x="0" y="6"/>
                      <a:pt x="0" y="6"/>
                      <a:pt x="0" y="6"/>
                    </a:cubicBezTo>
                    <a:cubicBezTo>
                      <a:pt x="0" y="3"/>
                      <a:pt x="2" y="0"/>
                      <a:pt x="5" y="0"/>
                    </a:cubicBezTo>
                    <a:close/>
                  </a:path>
                </a:pathLst>
              </a:custGeom>
              <a:solidFill>
                <a:schemeClr val="accent2"/>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sp>
            <p:nvSpPr>
              <p:cNvPr id="34" name="iSḻiďè">
                <a:extLst>
                  <a:ext uri="{FF2B5EF4-FFF2-40B4-BE49-F238E27FC236}">
                    <a16:creationId xmlns:a16="http://schemas.microsoft.com/office/drawing/2014/main" id="{7CE6E14F-7127-4C40-B0B7-DCAD4B40999D}"/>
                  </a:ext>
                </a:extLst>
              </p:cNvPr>
              <p:cNvSpPr/>
              <p:nvPr/>
            </p:nvSpPr>
            <p:spPr bwMode="auto">
              <a:xfrm>
                <a:off x="5364162" y="4174597"/>
                <a:ext cx="1503363" cy="55562"/>
              </a:xfrm>
              <a:custGeom>
                <a:avLst/>
                <a:gdLst>
                  <a:gd name="T0" fmla="*/ 5 w 295"/>
                  <a:gd name="T1" fmla="*/ 0 h 11"/>
                  <a:gd name="T2" fmla="*/ 290 w 295"/>
                  <a:gd name="T3" fmla="*/ 0 h 11"/>
                  <a:gd name="T4" fmla="*/ 295 w 295"/>
                  <a:gd name="T5" fmla="*/ 5 h 11"/>
                  <a:gd name="T6" fmla="*/ 295 w 295"/>
                  <a:gd name="T7" fmla="*/ 5 h 11"/>
                  <a:gd name="T8" fmla="*/ 290 w 295"/>
                  <a:gd name="T9" fmla="*/ 11 h 11"/>
                  <a:gd name="T10" fmla="*/ 5 w 295"/>
                  <a:gd name="T11" fmla="*/ 11 h 11"/>
                  <a:gd name="T12" fmla="*/ 0 w 295"/>
                  <a:gd name="T13" fmla="*/ 5 h 11"/>
                  <a:gd name="T14" fmla="*/ 0 w 295"/>
                  <a:gd name="T15" fmla="*/ 5 h 11"/>
                  <a:gd name="T16" fmla="*/ 5 w 29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1">
                    <a:moveTo>
                      <a:pt x="5" y="0"/>
                    </a:moveTo>
                    <a:cubicBezTo>
                      <a:pt x="290" y="0"/>
                      <a:pt x="290" y="0"/>
                      <a:pt x="290" y="0"/>
                    </a:cubicBezTo>
                    <a:cubicBezTo>
                      <a:pt x="293" y="0"/>
                      <a:pt x="295" y="2"/>
                      <a:pt x="295" y="5"/>
                    </a:cubicBezTo>
                    <a:cubicBezTo>
                      <a:pt x="295" y="5"/>
                      <a:pt x="295" y="5"/>
                      <a:pt x="295" y="5"/>
                    </a:cubicBezTo>
                    <a:cubicBezTo>
                      <a:pt x="295" y="8"/>
                      <a:pt x="293" y="11"/>
                      <a:pt x="290" y="11"/>
                    </a:cubicBezTo>
                    <a:cubicBezTo>
                      <a:pt x="5" y="11"/>
                      <a:pt x="5" y="11"/>
                      <a:pt x="5" y="11"/>
                    </a:cubicBezTo>
                    <a:cubicBezTo>
                      <a:pt x="2" y="11"/>
                      <a:pt x="0" y="8"/>
                      <a:pt x="0" y="5"/>
                    </a:cubicBezTo>
                    <a:cubicBezTo>
                      <a:pt x="0" y="5"/>
                      <a:pt x="0" y="5"/>
                      <a:pt x="0" y="5"/>
                    </a:cubicBezTo>
                    <a:cubicBezTo>
                      <a:pt x="0" y="2"/>
                      <a:pt x="2" y="0"/>
                      <a:pt x="5" y="0"/>
                    </a:cubicBezTo>
                    <a:close/>
                  </a:path>
                </a:pathLst>
              </a:custGeom>
              <a:solidFill>
                <a:schemeClr val="accent1"/>
              </a:solidFill>
              <a:ln>
                <a:noFill/>
              </a:ln>
              <a:sp3d contourW="25400" prstMaterial="matte">
                <a:bevelB w="0" h="0"/>
                <a:contourClr>
                  <a:schemeClr val="bg1">
                    <a:lumMod val="85000"/>
                  </a:schemeClr>
                </a:contourClr>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cs typeface="+mn-ea"/>
                </a:endParaRPr>
              </a:p>
            </p:txBody>
          </p:sp>
        </p:grpSp>
        <p:pic>
          <p:nvPicPr>
            <p:cNvPr id="47" name="图片 46">
              <a:extLst>
                <a:ext uri="{FF2B5EF4-FFF2-40B4-BE49-F238E27FC236}">
                  <a16:creationId xmlns:a16="http://schemas.microsoft.com/office/drawing/2014/main" id="{632BC3EF-1DB9-4069-A0D7-2F7A3F621A46}"/>
                </a:ext>
              </a:extLst>
            </p:cNvPr>
            <p:cNvPicPr>
              <a:picLocks/>
            </p:cNvPicPr>
            <p:nvPr/>
          </p:nvPicPr>
          <p:blipFill>
            <a:blip r:embed="rId3" cstate="email">
              <a:alphaModFix amt="50000"/>
              <a:extLst>
                <a:ext uri="{28A0092B-C50C-407E-A947-70E740481C1C}">
                  <a14:useLocalDpi xmlns:a14="http://schemas.microsoft.com/office/drawing/2010/main"/>
                </a:ext>
              </a:extLst>
            </a:blip>
            <a:srcRect/>
            <a:stretch>
              <a:fillRect/>
            </a:stretch>
          </p:blipFill>
          <p:spPr>
            <a:xfrm>
              <a:off x="5025779" y="3503628"/>
              <a:ext cx="2170816" cy="2170812"/>
            </a:xfrm>
            <a:custGeom>
              <a:avLst/>
              <a:gdLst>
                <a:gd name="connsiteX0" fmla="*/ 1026607 w 2053214"/>
                <a:gd name="connsiteY0" fmla="*/ 0 h 2053210"/>
                <a:gd name="connsiteX1" fmla="*/ 2053214 w 2053214"/>
                <a:gd name="connsiteY1" fmla="*/ 1026605 h 2053210"/>
                <a:gd name="connsiteX2" fmla="*/ 1026607 w 2053214"/>
                <a:gd name="connsiteY2" fmla="*/ 2053210 h 2053210"/>
                <a:gd name="connsiteX3" fmla="*/ 0 w 2053214"/>
                <a:gd name="connsiteY3" fmla="*/ 1026605 h 2053210"/>
                <a:gd name="connsiteX4" fmla="*/ 1026607 w 2053214"/>
                <a:gd name="connsiteY4" fmla="*/ 0 h 2053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3214" h="2053210">
                  <a:moveTo>
                    <a:pt x="1026607" y="0"/>
                  </a:moveTo>
                  <a:cubicBezTo>
                    <a:pt x="1593586" y="0"/>
                    <a:pt x="2053214" y="459627"/>
                    <a:pt x="2053214" y="1026605"/>
                  </a:cubicBezTo>
                  <a:cubicBezTo>
                    <a:pt x="2053214" y="1593583"/>
                    <a:pt x="1593586" y="2053210"/>
                    <a:pt x="1026607" y="2053210"/>
                  </a:cubicBezTo>
                  <a:cubicBezTo>
                    <a:pt x="459628" y="2053210"/>
                    <a:pt x="0" y="1593583"/>
                    <a:pt x="0" y="1026605"/>
                  </a:cubicBezTo>
                  <a:cubicBezTo>
                    <a:pt x="0" y="459627"/>
                    <a:pt x="459628" y="0"/>
                    <a:pt x="1026607" y="0"/>
                  </a:cubicBezTo>
                  <a:close/>
                </a:path>
              </a:pathLst>
            </a:custGeom>
            <a:scene3d>
              <a:camera prst="perspectiveRelaxedModerately" fov="4200000"/>
              <a:lightRig rig="threePt" dir="t"/>
            </a:scene3d>
          </p:spPr>
        </p:pic>
      </p:grpSp>
      <p:sp>
        <p:nvSpPr>
          <p:cNvPr id="43" name="椭圆 42">
            <a:extLst>
              <a:ext uri="{FF2B5EF4-FFF2-40B4-BE49-F238E27FC236}">
                <a16:creationId xmlns:a16="http://schemas.microsoft.com/office/drawing/2014/main" id="{10D08517-104C-455C-A554-E441E37BA404}"/>
              </a:ext>
            </a:extLst>
          </p:cNvPr>
          <p:cNvSpPr/>
          <p:nvPr/>
        </p:nvSpPr>
        <p:spPr>
          <a:xfrm>
            <a:off x="4703537" y="3699273"/>
            <a:ext cx="115509" cy="115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4" name="椭圆 43">
            <a:extLst>
              <a:ext uri="{FF2B5EF4-FFF2-40B4-BE49-F238E27FC236}">
                <a16:creationId xmlns:a16="http://schemas.microsoft.com/office/drawing/2014/main" id="{9C2D39D1-B6D7-4ECA-AD0B-03A7C4699FDD}"/>
              </a:ext>
            </a:extLst>
          </p:cNvPr>
          <p:cNvSpPr/>
          <p:nvPr/>
        </p:nvSpPr>
        <p:spPr>
          <a:xfrm>
            <a:off x="4482860" y="5544190"/>
            <a:ext cx="115509" cy="115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5" name="椭圆 44">
            <a:extLst>
              <a:ext uri="{FF2B5EF4-FFF2-40B4-BE49-F238E27FC236}">
                <a16:creationId xmlns:a16="http://schemas.microsoft.com/office/drawing/2014/main" id="{98A397B3-E306-4D5F-9913-2DE9A849232E}"/>
              </a:ext>
            </a:extLst>
          </p:cNvPr>
          <p:cNvSpPr/>
          <p:nvPr/>
        </p:nvSpPr>
        <p:spPr>
          <a:xfrm>
            <a:off x="7657326" y="5917236"/>
            <a:ext cx="115509" cy="115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6" name="椭圆 45">
            <a:extLst>
              <a:ext uri="{FF2B5EF4-FFF2-40B4-BE49-F238E27FC236}">
                <a16:creationId xmlns:a16="http://schemas.microsoft.com/office/drawing/2014/main" id="{E97EC6FF-B32C-4D18-B5B9-66F7DDD5B255}"/>
              </a:ext>
            </a:extLst>
          </p:cNvPr>
          <p:cNvSpPr/>
          <p:nvPr/>
        </p:nvSpPr>
        <p:spPr>
          <a:xfrm>
            <a:off x="7428148" y="4064858"/>
            <a:ext cx="115509" cy="115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 name="日期占位符 1">
            <a:extLst>
              <a:ext uri="{FF2B5EF4-FFF2-40B4-BE49-F238E27FC236}">
                <a16:creationId xmlns:a16="http://schemas.microsoft.com/office/drawing/2014/main" id="{082A11DE-C3E3-47BE-8CE0-F20BF232E0A0}"/>
              </a:ext>
            </a:extLst>
          </p:cNvPr>
          <p:cNvSpPr>
            <a:spLocks noGrp="1"/>
          </p:cNvSpPr>
          <p:nvPr>
            <p:ph type="dt" sz="half" idx="14"/>
          </p:nvPr>
        </p:nvSpPr>
        <p:spPr>
          <a:xfrm>
            <a:off x="660400" y="6235702"/>
            <a:ext cx="3342640" cy="365125"/>
          </a:xfrm>
        </p:spPr>
        <p:txBody>
          <a:bodyPr/>
          <a:lstStyle/>
          <a:p>
            <a:r>
              <a:rPr lang="zh-CN" altLang="en-US" i="1" spc="30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a:extLst>
              <a:ext uri="{FF2B5EF4-FFF2-40B4-BE49-F238E27FC236}">
                <a16:creationId xmlns:a16="http://schemas.microsoft.com/office/drawing/2014/main" id="{02843A2B-4267-4771-AF1D-E13FDB71E6EE}"/>
              </a:ext>
            </a:extLst>
          </p:cNvPr>
          <p:cNvSpPr>
            <a:spLocks noGrp="1"/>
          </p:cNvSpPr>
          <p:nvPr>
            <p:ph type="sldNum" sz="quarter" idx="16"/>
          </p:nvPr>
        </p:nvSpPr>
        <p:spPr/>
        <p:txBody>
          <a:bodyPr/>
          <a:lstStyle/>
          <a:p>
            <a:fld id="{C79ECAFE-A460-4E13-ABCB-32CAE6136244}" type="slidenum">
              <a:rPr lang="zh-CN" altLang="en-US" smtClean="0"/>
              <a:pPr/>
              <a:t>10</a:t>
            </a:fld>
            <a:endParaRPr lang="zh-CN" altLang="en-US" dirty="0"/>
          </a:p>
        </p:txBody>
      </p:sp>
    </p:spTree>
    <p:extLst>
      <p:ext uri="{BB962C8B-B14F-4D97-AF65-F5344CB8AC3E}">
        <p14:creationId xmlns:p14="http://schemas.microsoft.com/office/powerpoint/2010/main" val="3168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535D192-A8A9-4F44-BA34-142ED43E685A}"/>
              </a:ext>
            </a:extLst>
          </p:cNvPr>
          <p:cNvSpPr>
            <a:spLocks noGrp="1"/>
          </p:cNvSpPr>
          <p:nvPr>
            <p:ph type="body" sz="quarter" idx="11"/>
          </p:nvPr>
        </p:nvSpPr>
        <p:spPr/>
        <p:txBody>
          <a:bodyPr/>
          <a:lstStyle/>
          <a:p>
            <a:r>
              <a:rPr lang="zh-CN" altLang="en-US" dirty="0"/>
              <a:t>感谢聆听！</a:t>
            </a:r>
          </a:p>
        </p:txBody>
      </p:sp>
      <p:sp>
        <p:nvSpPr>
          <p:cNvPr id="4" name="日期占位符 3">
            <a:extLst>
              <a:ext uri="{FF2B5EF4-FFF2-40B4-BE49-F238E27FC236}">
                <a16:creationId xmlns:a16="http://schemas.microsoft.com/office/drawing/2014/main" id="{5FDEA44C-8EBA-48F9-AA90-EBC5B220D6FF}"/>
              </a:ext>
            </a:extLst>
          </p:cNvPr>
          <p:cNvSpPr>
            <a:spLocks noGrp="1"/>
          </p:cNvSpPr>
          <p:nvPr>
            <p:ph type="dt" sz="half" idx="16"/>
          </p:nvPr>
        </p:nvSpPr>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sp>
        <p:nvSpPr>
          <p:cNvPr id="6" name="矩形 5">
            <a:extLst>
              <a:ext uri="{FF2B5EF4-FFF2-40B4-BE49-F238E27FC236}">
                <a16:creationId xmlns:a16="http://schemas.microsoft.com/office/drawing/2014/main" id="{3D7C0CDE-6CC9-45A4-8B54-AB80B2EA7DEA}"/>
              </a:ext>
            </a:extLst>
          </p:cNvPr>
          <p:cNvSpPr/>
          <p:nvPr/>
        </p:nvSpPr>
        <p:spPr>
          <a:xfrm>
            <a:off x="652958" y="4379642"/>
            <a:ext cx="2506802"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2"/>
                </a:solidFill>
                <a:effectLst/>
                <a:uLnTx/>
                <a:uFillTx/>
                <a:latin typeface="Arial"/>
                <a:cs typeface="+mn-ea"/>
              </a:rPr>
              <a:t>主讲人：</a:t>
            </a:r>
            <a:r>
              <a:rPr lang="zh-CN" altLang="en-US" sz="2000" dirty="0">
                <a:solidFill>
                  <a:schemeClr val="accent2"/>
                </a:solidFill>
                <a:latin typeface="Arial"/>
                <a:cs typeface="+mn-ea"/>
              </a:rPr>
              <a:t>邱洪彬</a:t>
            </a:r>
            <a:endParaRPr kumimoji="0" lang="zh-CN" altLang="en-US" sz="2000" i="0" u="none" strike="noStrike" kern="1200" cap="none" spc="0" normalizeH="0" baseline="0" noProof="0" dirty="0">
              <a:ln>
                <a:noFill/>
              </a:ln>
              <a:solidFill>
                <a:schemeClr val="accent2"/>
              </a:solidFill>
              <a:effectLst/>
              <a:uLnTx/>
              <a:uFillTx/>
              <a:latin typeface="Arial"/>
              <a:cs typeface="+mn-ea"/>
            </a:endParaRPr>
          </a:p>
        </p:txBody>
      </p:sp>
      <p:sp>
        <p:nvSpPr>
          <p:cNvPr id="8" name="矩形 7">
            <a:extLst>
              <a:ext uri="{FF2B5EF4-FFF2-40B4-BE49-F238E27FC236}">
                <a16:creationId xmlns:a16="http://schemas.microsoft.com/office/drawing/2014/main" id="{6925628B-DF04-4595-89D0-89AC432C36DF}"/>
              </a:ext>
            </a:extLst>
          </p:cNvPr>
          <p:cNvSpPr/>
          <p:nvPr/>
        </p:nvSpPr>
        <p:spPr>
          <a:xfrm>
            <a:off x="667504" y="4899847"/>
            <a:ext cx="3680976" cy="40011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accent1"/>
                </a:solidFill>
                <a:effectLst/>
                <a:uLnTx/>
                <a:uFillTx/>
                <a:latin typeface="Arial"/>
                <a:cs typeface="+mn-ea"/>
              </a:rPr>
              <a:t>日期：</a:t>
            </a:r>
            <a:r>
              <a:rPr lang="en-US" altLang="zh-CN" sz="2000" dirty="0">
                <a:solidFill>
                  <a:schemeClr val="accent1"/>
                </a:solidFill>
                <a:latin typeface="Arial"/>
                <a:cs typeface="+mn-ea"/>
              </a:rPr>
              <a:t>2022</a:t>
            </a:r>
            <a:r>
              <a:rPr kumimoji="0" lang="en-US" altLang="zh-CN" sz="2000" i="0" u="none" strike="noStrike" kern="1200" cap="none" spc="0" normalizeH="0" baseline="0" noProof="0" dirty="0">
                <a:ln>
                  <a:noFill/>
                </a:ln>
                <a:solidFill>
                  <a:schemeClr val="accent1"/>
                </a:solidFill>
                <a:effectLst/>
                <a:uLnTx/>
                <a:uFillTx/>
                <a:latin typeface="Arial"/>
                <a:cs typeface="+mn-ea"/>
              </a:rPr>
              <a:t>/11/02</a:t>
            </a:r>
            <a:endParaRPr kumimoji="0" lang="zh-CN" altLang="en-US" sz="2000" i="0" u="none" strike="noStrike" kern="1200" cap="none" spc="0" normalizeH="0" baseline="0" noProof="0" dirty="0">
              <a:ln>
                <a:noFill/>
              </a:ln>
              <a:solidFill>
                <a:schemeClr val="accent1"/>
              </a:solidFill>
              <a:effectLst/>
              <a:uLnTx/>
              <a:uFillTx/>
              <a:latin typeface="Arial"/>
              <a:cs typeface="+mn-ea"/>
            </a:endParaRPr>
          </a:p>
        </p:txBody>
      </p:sp>
    </p:spTree>
    <p:extLst>
      <p:ext uri="{BB962C8B-B14F-4D97-AF65-F5344CB8AC3E}">
        <p14:creationId xmlns:p14="http://schemas.microsoft.com/office/powerpoint/2010/main" val="116990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日期占位符 54">
            <a:extLst>
              <a:ext uri="{FF2B5EF4-FFF2-40B4-BE49-F238E27FC236}">
                <a16:creationId xmlns:a16="http://schemas.microsoft.com/office/drawing/2014/main" id="{39A700E1-F314-4BF6-AC7F-2DA145A2C91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ea"/>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ea"/>
            </a:endParaRPr>
          </a:p>
        </p:txBody>
      </p:sp>
      <p:sp>
        <p:nvSpPr>
          <p:cNvPr id="56" name="文本框 55">
            <a:extLst>
              <a:ext uri="{FF2B5EF4-FFF2-40B4-BE49-F238E27FC236}">
                <a16:creationId xmlns:a16="http://schemas.microsoft.com/office/drawing/2014/main" id="{39D947B5-6A62-4899-BF51-8BB8BFE7141F}"/>
              </a:ext>
            </a:extLst>
          </p:cNvPr>
          <p:cNvSpPr txBox="1"/>
          <p:nvPr/>
        </p:nvSpPr>
        <p:spPr>
          <a:xfrm>
            <a:off x="8033546" y="1684987"/>
            <a:ext cx="202184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5437"/>
                </a:solidFill>
                <a:effectLst/>
                <a:uLnTx/>
                <a:uFillTx/>
                <a:latin typeface="Microsoft YaHei"/>
                <a:ea typeface="Microsoft YaHei"/>
                <a:cs typeface="+mn-ea"/>
              </a:rPr>
              <a:t>认知距离</a:t>
            </a:r>
          </a:p>
        </p:txBody>
      </p:sp>
      <p:sp>
        <p:nvSpPr>
          <p:cNvPr id="57" name="文本框 56">
            <a:extLst>
              <a:ext uri="{FF2B5EF4-FFF2-40B4-BE49-F238E27FC236}">
                <a16:creationId xmlns:a16="http://schemas.microsoft.com/office/drawing/2014/main" id="{869C50FF-AAAC-4AC9-A454-CFF0E4B19F00}"/>
              </a:ext>
            </a:extLst>
          </p:cNvPr>
          <p:cNvSpPr txBox="1"/>
          <p:nvPr/>
        </p:nvSpPr>
        <p:spPr>
          <a:xfrm>
            <a:off x="8073420" y="4062052"/>
            <a:ext cx="202184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5437"/>
                </a:solidFill>
                <a:latin typeface="Microsoft YaHei"/>
                <a:ea typeface="Microsoft YaHei"/>
                <a:cs typeface="+mn-ea"/>
              </a:rPr>
              <a:t>环境偏好</a:t>
            </a:r>
            <a:endParaRPr kumimoji="0" lang="zh-CN" altLang="en-US" sz="2800" b="1" i="0" u="none" strike="noStrike" kern="1200" cap="none" spc="0" normalizeH="0" baseline="0" noProof="0" dirty="0">
              <a:ln>
                <a:noFill/>
              </a:ln>
              <a:solidFill>
                <a:srgbClr val="445437"/>
              </a:solidFill>
              <a:effectLst/>
              <a:uLnTx/>
              <a:uFillTx/>
              <a:latin typeface="Microsoft YaHei"/>
              <a:ea typeface="Microsoft YaHei"/>
              <a:cs typeface="+mn-ea"/>
            </a:endParaRPr>
          </a:p>
        </p:txBody>
      </p:sp>
      <p:grpSp>
        <p:nvGrpSpPr>
          <p:cNvPr id="62" name="组合 61">
            <a:extLst>
              <a:ext uri="{FF2B5EF4-FFF2-40B4-BE49-F238E27FC236}">
                <a16:creationId xmlns:a16="http://schemas.microsoft.com/office/drawing/2014/main" id="{70EB1FC2-3197-4F3F-B659-CAD21008F276}"/>
              </a:ext>
            </a:extLst>
          </p:cNvPr>
          <p:cNvGrpSpPr/>
          <p:nvPr/>
        </p:nvGrpSpPr>
        <p:grpSpPr>
          <a:xfrm>
            <a:off x="6237602" y="1758101"/>
            <a:ext cx="495959" cy="495959"/>
            <a:chOff x="6932134" y="1758101"/>
            <a:chExt cx="495959" cy="495959"/>
          </a:xfrm>
        </p:grpSpPr>
        <p:sp>
          <p:nvSpPr>
            <p:cNvPr id="63" name="íṥļîḓê">
              <a:extLst>
                <a:ext uri="{FF2B5EF4-FFF2-40B4-BE49-F238E27FC236}">
                  <a16:creationId xmlns:a16="http://schemas.microsoft.com/office/drawing/2014/main" id="{01E36EAE-42CA-4AC5-BF76-2A249F69AECA}"/>
                </a:ext>
              </a:extLst>
            </p:cNvPr>
            <p:cNvSpPr/>
            <p:nvPr/>
          </p:nvSpPr>
          <p:spPr>
            <a:xfrm>
              <a:off x="6932134" y="175810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4" name="íṥlíḓê">
              <a:extLst>
                <a:ext uri="{FF2B5EF4-FFF2-40B4-BE49-F238E27FC236}">
                  <a16:creationId xmlns:a16="http://schemas.microsoft.com/office/drawing/2014/main" id="{915A4AC7-B1A5-47A4-A079-3300AB579DD5}"/>
                </a:ext>
              </a:extLst>
            </p:cNvPr>
            <p:cNvSpPr/>
            <p:nvPr/>
          </p:nvSpPr>
          <p:spPr>
            <a:xfrm>
              <a:off x="6977987" y="180395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5" name="ïśļiḑé">
              <a:extLst>
                <a:ext uri="{FF2B5EF4-FFF2-40B4-BE49-F238E27FC236}">
                  <a16:creationId xmlns:a16="http://schemas.microsoft.com/office/drawing/2014/main" id="{71950116-0050-4CF2-A8C2-568E8B925481}"/>
                </a:ext>
              </a:extLst>
            </p:cNvPr>
            <p:cNvSpPr/>
            <p:nvPr/>
          </p:nvSpPr>
          <p:spPr>
            <a:xfrm>
              <a:off x="7055794" y="192424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66" name="组合 65">
            <a:extLst>
              <a:ext uri="{FF2B5EF4-FFF2-40B4-BE49-F238E27FC236}">
                <a16:creationId xmlns:a16="http://schemas.microsoft.com/office/drawing/2014/main" id="{0D114120-8F70-4887-B86F-0391C5982EFA}"/>
              </a:ext>
            </a:extLst>
          </p:cNvPr>
          <p:cNvGrpSpPr/>
          <p:nvPr/>
        </p:nvGrpSpPr>
        <p:grpSpPr>
          <a:xfrm>
            <a:off x="6418415" y="2706714"/>
            <a:ext cx="495959" cy="495959"/>
            <a:chOff x="7112947" y="2706714"/>
            <a:chExt cx="495959" cy="495959"/>
          </a:xfrm>
        </p:grpSpPr>
        <p:sp>
          <p:nvSpPr>
            <p:cNvPr id="67" name="íṥļîḓê">
              <a:extLst>
                <a:ext uri="{FF2B5EF4-FFF2-40B4-BE49-F238E27FC236}">
                  <a16:creationId xmlns:a16="http://schemas.microsoft.com/office/drawing/2014/main" id="{F6EFE498-5CFE-4759-B437-268929A27E1A}"/>
                </a:ext>
              </a:extLst>
            </p:cNvPr>
            <p:cNvSpPr/>
            <p:nvPr/>
          </p:nvSpPr>
          <p:spPr>
            <a:xfrm>
              <a:off x="7112947" y="2706714"/>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8" name="íṥlíḓê">
              <a:extLst>
                <a:ext uri="{FF2B5EF4-FFF2-40B4-BE49-F238E27FC236}">
                  <a16:creationId xmlns:a16="http://schemas.microsoft.com/office/drawing/2014/main" id="{A78F40A1-B6AB-437F-A6BC-B2E38C094C19}"/>
                </a:ext>
              </a:extLst>
            </p:cNvPr>
            <p:cNvSpPr/>
            <p:nvPr/>
          </p:nvSpPr>
          <p:spPr>
            <a:xfrm>
              <a:off x="7158800" y="2752567"/>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69" name="ïśļiḑé">
              <a:extLst>
                <a:ext uri="{FF2B5EF4-FFF2-40B4-BE49-F238E27FC236}">
                  <a16:creationId xmlns:a16="http://schemas.microsoft.com/office/drawing/2014/main" id="{E157846C-EF00-4145-9CE1-45D187372E7E}"/>
                </a:ext>
              </a:extLst>
            </p:cNvPr>
            <p:cNvSpPr/>
            <p:nvPr/>
          </p:nvSpPr>
          <p:spPr>
            <a:xfrm>
              <a:off x="7236607" y="2872855"/>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sp>
        <p:nvSpPr>
          <p:cNvPr id="70" name="íṥļîḓê">
            <a:extLst>
              <a:ext uri="{FF2B5EF4-FFF2-40B4-BE49-F238E27FC236}">
                <a16:creationId xmlns:a16="http://schemas.microsoft.com/office/drawing/2014/main" id="{32DD21EB-D208-4FF2-A2AE-829E6126845B}"/>
              </a:ext>
            </a:extLst>
          </p:cNvPr>
          <p:cNvSpPr/>
          <p:nvPr/>
        </p:nvSpPr>
        <p:spPr>
          <a:xfrm>
            <a:off x="6418415" y="3655328"/>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1" name="íṥlíḓê">
            <a:extLst>
              <a:ext uri="{FF2B5EF4-FFF2-40B4-BE49-F238E27FC236}">
                <a16:creationId xmlns:a16="http://schemas.microsoft.com/office/drawing/2014/main" id="{74261EC3-0756-4A4F-8557-62A29DB2BA4A}"/>
              </a:ext>
            </a:extLst>
          </p:cNvPr>
          <p:cNvSpPr/>
          <p:nvPr/>
        </p:nvSpPr>
        <p:spPr>
          <a:xfrm>
            <a:off x="6464268" y="3701181"/>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2" name="ïśļiḑé">
            <a:extLst>
              <a:ext uri="{FF2B5EF4-FFF2-40B4-BE49-F238E27FC236}">
                <a16:creationId xmlns:a16="http://schemas.microsoft.com/office/drawing/2014/main" id="{8249E005-5A1C-4C77-9E3B-EA915A4DBCEB}"/>
              </a:ext>
            </a:extLst>
          </p:cNvPr>
          <p:cNvSpPr/>
          <p:nvPr/>
        </p:nvSpPr>
        <p:spPr>
          <a:xfrm>
            <a:off x="6542075" y="382146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nvGrpSpPr>
          <p:cNvPr id="73" name="组合 72">
            <a:extLst>
              <a:ext uri="{FF2B5EF4-FFF2-40B4-BE49-F238E27FC236}">
                <a16:creationId xmlns:a16="http://schemas.microsoft.com/office/drawing/2014/main" id="{486F8A53-7047-440F-A326-6AC91F256840}"/>
              </a:ext>
            </a:extLst>
          </p:cNvPr>
          <p:cNvGrpSpPr/>
          <p:nvPr/>
        </p:nvGrpSpPr>
        <p:grpSpPr>
          <a:xfrm>
            <a:off x="6237602" y="4603941"/>
            <a:ext cx="495959" cy="495959"/>
            <a:chOff x="6932134" y="4603941"/>
            <a:chExt cx="495959" cy="495959"/>
          </a:xfrm>
        </p:grpSpPr>
        <p:sp>
          <p:nvSpPr>
            <p:cNvPr id="74" name="íṥļîḓê">
              <a:extLst>
                <a:ext uri="{FF2B5EF4-FFF2-40B4-BE49-F238E27FC236}">
                  <a16:creationId xmlns:a16="http://schemas.microsoft.com/office/drawing/2014/main" id="{91495F2E-AD4A-4AAB-81AE-94E9440D9E1E}"/>
                </a:ext>
              </a:extLst>
            </p:cNvPr>
            <p:cNvSpPr/>
            <p:nvPr/>
          </p:nvSpPr>
          <p:spPr>
            <a:xfrm>
              <a:off x="6932134" y="460394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5" name="íṥlíḓê">
              <a:extLst>
                <a:ext uri="{FF2B5EF4-FFF2-40B4-BE49-F238E27FC236}">
                  <a16:creationId xmlns:a16="http://schemas.microsoft.com/office/drawing/2014/main" id="{0C156B51-9153-4BAA-8B7A-A8032A7AA3C0}"/>
                </a:ext>
              </a:extLst>
            </p:cNvPr>
            <p:cNvSpPr/>
            <p:nvPr/>
          </p:nvSpPr>
          <p:spPr>
            <a:xfrm>
              <a:off x="6977987" y="464979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6" name="ïśļiḑé">
              <a:extLst>
                <a:ext uri="{FF2B5EF4-FFF2-40B4-BE49-F238E27FC236}">
                  <a16:creationId xmlns:a16="http://schemas.microsoft.com/office/drawing/2014/main" id="{F5C8966C-BE6F-4B5E-A1B5-BAA50AF5AAC9}"/>
                </a:ext>
              </a:extLst>
            </p:cNvPr>
            <p:cNvSpPr/>
            <p:nvPr/>
          </p:nvSpPr>
          <p:spPr>
            <a:xfrm>
              <a:off x="7055794" y="477008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77" name="组合 76">
            <a:extLst>
              <a:ext uri="{FF2B5EF4-FFF2-40B4-BE49-F238E27FC236}">
                <a16:creationId xmlns:a16="http://schemas.microsoft.com/office/drawing/2014/main" id="{FFEBD890-68AD-4D26-9A52-0D4A1547C135}"/>
              </a:ext>
            </a:extLst>
          </p:cNvPr>
          <p:cNvGrpSpPr/>
          <p:nvPr/>
        </p:nvGrpSpPr>
        <p:grpSpPr>
          <a:xfrm>
            <a:off x="5835053" y="5555991"/>
            <a:ext cx="495959" cy="495959"/>
            <a:chOff x="6529585" y="5555991"/>
            <a:chExt cx="495959" cy="495959"/>
          </a:xfrm>
        </p:grpSpPr>
        <p:sp>
          <p:nvSpPr>
            <p:cNvPr id="78" name="íṥļîḓê">
              <a:extLst>
                <a:ext uri="{FF2B5EF4-FFF2-40B4-BE49-F238E27FC236}">
                  <a16:creationId xmlns:a16="http://schemas.microsoft.com/office/drawing/2014/main" id="{CA80330A-DBA5-4385-BF6E-1920C53C97B2}"/>
                </a:ext>
              </a:extLst>
            </p:cNvPr>
            <p:cNvSpPr/>
            <p:nvPr/>
          </p:nvSpPr>
          <p:spPr>
            <a:xfrm>
              <a:off x="6529585" y="5555991"/>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79" name="íṥlíḓê">
              <a:extLst>
                <a:ext uri="{FF2B5EF4-FFF2-40B4-BE49-F238E27FC236}">
                  <a16:creationId xmlns:a16="http://schemas.microsoft.com/office/drawing/2014/main" id="{E4D84327-B416-4AC9-BCE5-3A9064D6E399}"/>
                </a:ext>
              </a:extLst>
            </p:cNvPr>
            <p:cNvSpPr/>
            <p:nvPr/>
          </p:nvSpPr>
          <p:spPr>
            <a:xfrm>
              <a:off x="6575438" y="5601844"/>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80" name="ïśļiḑé">
              <a:extLst>
                <a:ext uri="{FF2B5EF4-FFF2-40B4-BE49-F238E27FC236}">
                  <a16:creationId xmlns:a16="http://schemas.microsoft.com/office/drawing/2014/main" id="{673AE0A5-6BEA-4B93-BBCC-E7D3FDFE1FE9}"/>
                </a:ext>
              </a:extLst>
            </p:cNvPr>
            <p:cNvSpPr/>
            <p:nvPr/>
          </p:nvSpPr>
          <p:spPr>
            <a:xfrm>
              <a:off x="6653245" y="5722132"/>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grpSp>
        <p:nvGrpSpPr>
          <p:cNvPr id="81" name="组合 80">
            <a:extLst>
              <a:ext uri="{FF2B5EF4-FFF2-40B4-BE49-F238E27FC236}">
                <a16:creationId xmlns:a16="http://schemas.microsoft.com/office/drawing/2014/main" id="{04ADCA45-DE2F-43DE-B199-A062D65C3B4F}"/>
              </a:ext>
            </a:extLst>
          </p:cNvPr>
          <p:cNvGrpSpPr/>
          <p:nvPr/>
        </p:nvGrpSpPr>
        <p:grpSpPr>
          <a:xfrm>
            <a:off x="5835053" y="809489"/>
            <a:ext cx="495959" cy="495959"/>
            <a:chOff x="6529585" y="809489"/>
            <a:chExt cx="495959" cy="495959"/>
          </a:xfrm>
        </p:grpSpPr>
        <p:sp>
          <p:nvSpPr>
            <p:cNvPr id="82" name="íṥļîḓê">
              <a:extLst>
                <a:ext uri="{FF2B5EF4-FFF2-40B4-BE49-F238E27FC236}">
                  <a16:creationId xmlns:a16="http://schemas.microsoft.com/office/drawing/2014/main" id="{114A01C6-41B8-4AE6-B0CB-FD5828699890}"/>
                </a:ext>
              </a:extLst>
            </p:cNvPr>
            <p:cNvSpPr/>
            <p:nvPr/>
          </p:nvSpPr>
          <p:spPr>
            <a:xfrm>
              <a:off x="6529585" y="809489"/>
              <a:ext cx="495959" cy="49595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83" name="íṥlíḓê">
              <a:extLst>
                <a:ext uri="{FF2B5EF4-FFF2-40B4-BE49-F238E27FC236}">
                  <a16:creationId xmlns:a16="http://schemas.microsoft.com/office/drawing/2014/main" id="{1432E360-FCFF-4860-917F-DC1085DEFD87}"/>
                </a:ext>
              </a:extLst>
            </p:cNvPr>
            <p:cNvSpPr/>
            <p:nvPr/>
          </p:nvSpPr>
          <p:spPr>
            <a:xfrm>
              <a:off x="6575438" y="855342"/>
              <a:ext cx="404253" cy="404253"/>
            </a:xfrm>
            <a:prstGeom prst="ellipse">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icrosoft YaHei"/>
                <a:cs typeface="+mn-ea"/>
              </a:endParaRPr>
            </a:p>
          </p:txBody>
        </p:sp>
        <p:sp>
          <p:nvSpPr>
            <p:cNvPr id="84" name="ïśļiḑé">
              <a:extLst>
                <a:ext uri="{FF2B5EF4-FFF2-40B4-BE49-F238E27FC236}">
                  <a16:creationId xmlns:a16="http://schemas.microsoft.com/office/drawing/2014/main" id="{48675EFF-BEA2-489A-9ED1-7DCB7EA5B842}"/>
                </a:ext>
              </a:extLst>
            </p:cNvPr>
            <p:cNvSpPr/>
            <p:nvPr/>
          </p:nvSpPr>
          <p:spPr>
            <a:xfrm>
              <a:off x="6653246" y="975629"/>
              <a:ext cx="248637" cy="163678"/>
            </a:xfrm>
            <a:custGeom>
              <a:avLst/>
              <a:gdLst>
                <a:gd name="connsiteX0" fmla="*/ 424341 w 607145"/>
                <a:gd name="connsiteY0" fmla="*/ 192546 h 399683"/>
                <a:gd name="connsiteX1" fmla="*/ 374104 w 607145"/>
                <a:gd name="connsiteY1" fmla="*/ 200647 h 399683"/>
                <a:gd name="connsiteX2" fmla="*/ 369850 w 607145"/>
                <a:gd name="connsiteY2" fmla="*/ 214854 h 399683"/>
                <a:gd name="connsiteX3" fmla="*/ 384076 w 607145"/>
                <a:gd name="connsiteY3" fmla="*/ 219247 h 399683"/>
                <a:gd name="connsiteX4" fmla="*/ 400942 w 607145"/>
                <a:gd name="connsiteY4" fmla="*/ 213975 h 399683"/>
                <a:gd name="connsiteX5" fmla="*/ 498617 w 607145"/>
                <a:gd name="connsiteY5" fmla="*/ 232429 h 399683"/>
                <a:gd name="connsiteX6" fmla="*/ 539828 w 607145"/>
                <a:gd name="connsiteY6" fmla="*/ 250443 h 399683"/>
                <a:gd name="connsiteX7" fmla="*/ 544668 w 607145"/>
                <a:gd name="connsiteY7" fmla="*/ 251615 h 399683"/>
                <a:gd name="connsiteX8" fmla="*/ 554054 w 607145"/>
                <a:gd name="connsiteY8" fmla="*/ 245903 h 399683"/>
                <a:gd name="connsiteX9" fmla="*/ 549508 w 607145"/>
                <a:gd name="connsiteY9" fmla="*/ 231843 h 399683"/>
                <a:gd name="connsiteX10" fmla="*/ 424341 w 607145"/>
                <a:gd name="connsiteY10" fmla="*/ 192546 h 399683"/>
                <a:gd name="connsiteX11" fmla="*/ 179418 w 607145"/>
                <a:gd name="connsiteY11" fmla="*/ 192544 h 399683"/>
                <a:gd name="connsiteX12" fmla="*/ 54260 w 607145"/>
                <a:gd name="connsiteY12" fmla="*/ 231696 h 399683"/>
                <a:gd name="connsiteX13" fmla="*/ 49714 w 607145"/>
                <a:gd name="connsiteY13" fmla="*/ 245903 h 399683"/>
                <a:gd name="connsiteX14" fmla="*/ 59099 w 607145"/>
                <a:gd name="connsiteY14" fmla="*/ 251615 h 399683"/>
                <a:gd name="connsiteX15" fmla="*/ 63939 w 607145"/>
                <a:gd name="connsiteY15" fmla="*/ 250443 h 399683"/>
                <a:gd name="connsiteX16" fmla="*/ 105147 w 607145"/>
                <a:gd name="connsiteY16" fmla="*/ 232429 h 399683"/>
                <a:gd name="connsiteX17" fmla="*/ 202962 w 607145"/>
                <a:gd name="connsiteY17" fmla="*/ 213975 h 399683"/>
                <a:gd name="connsiteX18" fmla="*/ 219680 w 607145"/>
                <a:gd name="connsiteY18" fmla="*/ 219247 h 399683"/>
                <a:gd name="connsiteX19" fmla="*/ 233905 w 607145"/>
                <a:gd name="connsiteY19" fmla="*/ 214854 h 399683"/>
                <a:gd name="connsiteX20" fmla="*/ 229652 w 607145"/>
                <a:gd name="connsiteY20" fmla="*/ 200647 h 399683"/>
                <a:gd name="connsiteX21" fmla="*/ 179418 w 607145"/>
                <a:gd name="connsiteY21" fmla="*/ 192544 h 399683"/>
                <a:gd name="connsiteX22" fmla="*/ 424341 w 607145"/>
                <a:gd name="connsiteY22" fmla="*/ 126430 h 399683"/>
                <a:gd name="connsiteX23" fmla="*/ 374104 w 607145"/>
                <a:gd name="connsiteY23" fmla="*/ 134448 h 399683"/>
                <a:gd name="connsiteX24" fmla="*/ 369850 w 607145"/>
                <a:gd name="connsiteY24" fmla="*/ 148801 h 399683"/>
                <a:gd name="connsiteX25" fmla="*/ 384076 w 607145"/>
                <a:gd name="connsiteY25" fmla="*/ 153049 h 399683"/>
                <a:gd name="connsiteX26" fmla="*/ 400942 w 607145"/>
                <a:gd name="connsiteY26" fmla="*/ 147922 h 399683"/>
                <a:gd name="connsiteX27" fmla="*/ 498617 w 607145"/>
                <a:gd name="connsiteY27" fmla="*/ 166376 h 399683"/>
                <a:gd name="connsiteX28" fmla="*/ 539828 w 607145"/>
                <a:gd name="connsiteY28" fmla="*/ 184390 h 399683"/>
                <a:gd name="connsiteX29" fmla="*/ 544668 w 607145"/>
                <a:gd name="connsiteY29" fmla="*/ 185562 h 399683"/>
                <a:gd name="connsiteX30" fmla="*/ 554054 w 607145"/>
                <a:gd name="connsiteY30" fmla="*/ 179850 h 399683"/>
                <a:gd name="connsiteX31" fmla="*/ 549508 w 607145"/>
                <a:gd name="connsiteY31" fmla="*/ 165644 h 399683"/>
                <a:gd name="connsiteX32" fmla="*/ 424341 w 607145"/>
                <a:gd name="connsiteY32" fmla="*/ 126430 h 399683"/>
                <a:gd name="connsiteX33" fmla="*/ 179418 w 607145"/>
                <a:gd name="connsiteY33" fmla="*/ 126430 h 399683"/>
                <a:gd name="connsiteX34" fmla="*/ 54260 w 607145"/>
                <a:gd name="connsiteY34" fmla="*/ 165644 h 399683"/>
                <a:gd name="connsiteX35" fmla="*/ 49714 w 607145"/>
                <a:gd name="connsiteY35" fmla="*/ 179850 h 399683"/>
                <a:gd name="connsiteX36" fmla="*/ 59099 w 607145"/>
                <a:gd name="connsiteY36" fmla="*/ 185562 h 399683"/>
                <a:gd name="connsiteX37" fmla="*/ 63939 w 607145"/>
                <a:gd name="connsiteY37" fmla="*/ 184390 h 399683"/>
                <a:gd name="connsiteX38" fmla="*/ 105147 w 607145"/>
                <a:gd name="connsiteY38" fmla="*/ 166376 h 399683"/>
                <a:gd name="connsiteX39" fmla="*/ 202962 w 607145"/>
                <a:gd name="connsiteY39" fmla="*/ 147922 h 399683"/>
                <a:gd name="connsiteX40" fmla="*/ 219680 w 607145"/>
                <a:gd name="connsiteY40" fmla="*/ 153049 h 399683"/>
                <a:gd name="connsiteX41" fmla="*/ 233905 w 607145"/>
                <a:gd name="connsiteY41" fmla="*/ 148801 h 399683"/>
                <a:gd name="connsiteX42" fmla="*/ 229652 w 607145"/>
                <a:gd name="connsiteY42" fmla="*/ 134448 h 399683"/>
                <a:gd name="connsiteX43" fmla="*/ 179418 w 607145"/>
                <a:gd name="connsiteY43" fmla="*/ 126430 h 399683"/>
                <a:gd name="connsiteX44" fmla="*/ 424341 w 607145"/>
                <a:gd name="connsiteY44" fmla="*/ 60293 h 399683"/>
                <a:gd name="connsiteX45" fmla="*/ 374104 w 607145"/>
                <a:gd name="connsiteY45" fmla="*/ 68396 h 399683"/>
                <a:gd name="connsiteX46" fmla="*/ 369850 w 607145"/>
                <a:gd name="connsiteY46" fmla="*/ 82602 h 399683"/>
                <a:gd name="connsiteX47" fmla="*/ 384076 w 607145"/>
                <a:gd name="connsiteY47" fmla="*/ 86996 h 399683"/>
                <a:gd name="connsiteX48" fmla="*/ 400942 w 607145"/>
                <a:gd name="connsiteY48" fmla="*/ 81724 h 399683"/>
                <a:gd name="connsiteX49" fmla="*/ 498471 w 607145"/>
                <a:gd name="connsiteY49" fmla="*/ 100177 h 399683"/>
                <a:gd name="connsiteX50" fmla="*/ 539828 w 607145"/>
                <a:gd name="connsiteY50" fmla="*/ 118192 h 399683"/>
                <a:gd name="connsiteX51" fmla="*/ 544668 w 607145"/>
                <a:gd name="connsiteY51" fmla="*/ 119363 h 399683"/>
                <a:gd name="connsiteX52" fmla="*/ 554054 w 607145"/>
                <a:gd name="connsiteY52" fmla="*/ 113651 h 399683"/>
                <a:gd name="connsiteX53" fmla="*/ 549508 w 607145"/>
                <a:gd name="connsiteY53" fmla="*/ 99445 h 399683"/>
                <a:gd name="connsiteX54" fmla="*/ 424341 w 607145"/>
                <a:gd name="connsiteY54" fmla="*/ 60293 h 399683"/>
                <a:gd name="connsiteX55" fmla="*/ 179418 w 607145"/>
                <a:gd name="connsiteY55" fmla="*/ 60293 h 399683"/>
                <a:gd name="connsiteX56" fmla="*/ 54260 w 607145"/>
                <a:gd name="connsiteY56" fmla="*/ 99445 h 399683"/>
                <a:gd name="connsiteX57" fmla="*/ 49714 w 607145"/>
                <a:gd name="connsiteY57" fmla="*/ 113651 h 399683"/>
                <a:gd name="connsiteX58" fmla="*/ 59099 w 607145"/>
                <a:gd name="connsiteY58" fmla="*/ 119363 h 399683"/>
                <a:gd name="connsiteX59" fmla="*/ 63939 w 607145"/>
                <a:gd name="connsiteY59" fmla="*/ 118192 h 399683"/>
                <a:gd name="connsiteX60" fmla="*/ 105147 w 607145"/>
                <a:gd name="connsiteY60" fmla="*/ 100177 h 399683"/>
                <a:gd name="connsiteX61" fmla="*/ 202962 w 607145"/>
                <a:gd name="connsiteY61" fmla="*/ 81724 h 399683"/>
                <a:gd name="connsiteX62" fmla="*/ 219680 w 607145"/>
                <a:gd name="connsiteY62" fmla="*/ 86996 h 399683"/>
                <a:gd name="connsiteX63" fmla="*/ 233905 w 607145"/>
                <a:gd name="connsiteY63" fmla="*/ 82602 h 399683"/>
                <a:gd name="connsiteX64" fmla="*/ 229652 w 607145"/>
                <a:gd name="connsiteY64" fmla="*/ 68396 h 399683"/>
                <a:gd name="connsiteX65" fmla="*/ 179418 w 607145"/>
                <a:gd name="connsiteY65" fmla="*/ 60293 h 399683"/>
                <a:gd name="connsiteX66" fmla="*/ 402115 w 607145"/>
                <a:gd name="connsiteY66" fmla="*/ 0 h 399683"/>
                <a:gd name="connsiteX67" fmla="*/ 607145 w 607145"/>
                <a:gd name="connsiteY67" fmla="*/ 64295 h 399683"/>
                <a:gd name="connsiteX68" fmla="*/ 607145 w 607145"/>
                <a:gd name="connsiteY68" fmla="*/ 399683 h 399683"/>
                <a:gd name="connsiteX69" fmla="*/ 398449 w 607145"/>
                <a:gd name="connsiteY69" fmla="*/ 341686 h 399683"/>
                <a:gd name="connsiteX70" fmla="*/ 315000 w 607145"/>
                <a:gd name="connsiteY70" fmla="*/ 370538 h 399683"/>
                <a:gd name="connsiteX71" fmla="*/ 313240 w 607145"/>
                <a:gd name="connsiteY71" fmla="*/ 372296 h 399683"/>
                <a:gd name="connsiteX72" fmla="*/ 313240 w 607145"/>
                <a:gd name="connsiteY72" fmla="*/ 50235 h 399683"/>
                <a:gd name="connsiteX73" fmla="*/ 314560 w 607145"/>
                <a:gd name="connsiteY73" fmla="*/ 45988 h 399683"/>
                <a:gd name="connsiteX74" fmla="*/ 402115 w 607145"/>
                <a:gd name="connsiteY74" fmla="*/ 0 h 399683"/>
                <a:gd name="connsiteX75" fmla="*/ 205015 w 607145"/>
                <a:gd name="connsiteY75" fmla="*/ 0 h 399683"/>
                <a:gd name="connsiteX76" fmla="*/ 292564 w 607145"/>
                <a:gd name="connsiteY76" fmla="*/ 45988 h 399683"/>
                <a:gd name="connsiteX77" fmla="*/ 292271 w 607145"/>
                <a:gd name="connsiteY77" fmla="*/ 47013 h 399683"/>
                <a:gd name="connsiteX78" fmla="*/ 292124 w 607145"/>
                <a:gd name="connsiteY78" fmla="*/ 49064 h 399683"/>
                <a:gd name="connsiteX79" fmla="*/ 292124 w 607145"/>
                <a:gd name="connsiteY79" fmla="*/ 370538 h 399683"/>
                <a:gd name="connsiteX80" fmla="*/ 208534 w 607145"/>
                <a:gd name="connsiteY80" fmla="*/ 341686 h 399683"/>
                <a:gd name="connsiteX81" fmla="*/ 0 w 607145"/>
                <a:gd name="connsiteY81" fmla="*/ 399683 h 399683"/>
                <a:gd name="connsiteX82" fmla="*/ 0 w 607145"/>
                <a:gd name="connsiteY82" fmla="*/ 64295 h 399683"/>
                <a:gd name="connsiteX83" fmla="*/ 205015 w 607145"/>
                <a:gd name="connsiteY83" fmla="*/ 0 h 39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45" h="399683">
                  <a:moveTo>
                    <a:pt x="424341" y="192546"/>
                  </a:moveTo>
                  <a:cubicBezTo>
                    <a:pt x="405663" y="191228"/>
                    <a:pt x="388037" y="193178"/>
                    <a:pt x="374104" y="200647"/>
                  </a:cubicBezTo>
                  <a:cubicBezTo>
                    <a:pt x="368970" y="203430"/>
                    <a:pt x="367064" y="209728"/>
                    <a:pt x="369850" y="214854"/>
                  </a:cubicBezTo>
                  <a:cubicBezTo>
                    <a:pt x="372637" y="219980"/>
                    <a:pt x="378943" y="221884"/>
                    <a:pt x="384076" y="219247"/>
                  </a:cubicBezTo>
                  <a:cubicBezTo>
                    <a:pt x="388916" y="216611"/>
                    <a:pt x="394636" y="215000"/>
                    <a:pt x="400942" y="213975"/>
                  </a:cubicBezTo>
                  <a:cubicBezTo>
                    <a:pt x="428514" y="209874"/>
                    <a:pt x="467379" y="220566"/>
                    <a:pt x="498617" y="232429"/>
                  </a:cubicBezTo>
                  <a:cubicBezTo>
                    <a:pt x="515630" y="238873"/>
                    <a:pt x="530442" y="245610"/>
                    <a:pt x="539828" y="250443"/>
                  </a:cubicBezTo>
                  <a:cubicBezTo>
                    <a:pt x="541442" y="251322"/>
                    <a:pt x="543055" y="251615"/>
                    <a:pt x="544668" y="251615"/>
                  </a:cubicBezTo>
                  <a:cubicBezTo>
                    <a:pt x="548481" y="251615"/>
                    <a:pt x="552148" y="249564"/>
                    <a:pt x="554054" y="245903"/>
                  </a:cubicBezTo>
                  <a:cubicBezTo>
                    <a:pt x="556694" y="240777"/>
                    <a:pt x="554641" y="234479"/>
                    <a:pt x="549508" y="231843"/>
                  </a:cubicBezTo>
                  <a:cubicBezTo>
                    <a:pt x="545878" y="229866"/>
                    <a:pt x="480376" y="196501"/>
                    <a:pt x="424341" y="192546"/>
                  </a:cubicBezTo>
                  <a:close/>
                  <a:moveTo>
                    <a:pt x="179418" y="192544"/>
                  </a:moveTo>
                  <a:cubicBezTo>
                    <a:pt x="123386" y="196492"/>
                    <a:pt x="57889" y="229829"/>
                    <a:pt x="54260" y="231696"/>
                  </a:cubicBezTo>
                  <a:cubicBezTo>
                    <a:pt x="49127" y="234479"/>
                    <a:pt x="47074" y="240777"/>
                    <a:pt x="49714" y="245903"/>
                  </a:cubicBezTo>
                  <a:cubicBezTo>
                    <a:pt x="51620" y="249564"/>
                    <a:pt x="55287" y="251615"/>
                    <a:pt x="59099" y="251615"/>
                  </a:cubicBezTo>
                  <a:cubicBezTo>
                    <a:pt x="60713" y="251615"/>
                    <a:pt x="62472" y="251322"/>
                    <a:pt x="63939" y="250443"/>
                  </a:cubicBezTo>
                  <a:cubicBezTo>
                    <a:pt x="73324" y="245610"/>
                    <a:pt x="88136" y="238873"/>
                    <a:pt x="105147" y="232429"/>
                  </a:cubicBezTo>
                  <a:cubicBezTo>
                    <a:pt x="136383" y="220566"/>
                    <a:pt x="175245" y="209874"/>
                    <a:pt x="202962" y="213975"/>
                  </a:cubicBezTo>
                  <a:cubicBezTo>
                    <a:pt x="209121" y="215000"/>
                    <a:pt x="214840" y="216611"/>
                    <a:pt x="219680" y="219247"/>
                  </a:cubicBezTo>
                  <a:cubicBezTo>
                    <a:pt x="224812" y="221884"/>
                    <a:pt x="231118" y="219980"/>
                    <a:pt x="233905" y="214854"/>
                  </a:cubicBezTo>
                  <a:cubicBezTo>
                    <a:pt x="236691" y="209728"/>
                    <a:pt x="234784" y="203430"/>
                    <a:pt x="229652" y="200647"/>
                  </a:cubicBezTo>
                  <a:cubicBezTo>
                    <a:pt x="215720" y="193178"/>
                    <a:pt x="198095" y="191228"/>
                    <a:pt x="179418" y="192544"/>
                  </a:cubicBezTo>
                  <a:close/>
                  <a:moveTo>
                    <a:pt x="424341" y="126430"/>
                  </a:moveTo>
                  <a:cubicBezTo>
                    <a:pt x="405663" y="125093"/>
                    <a:pt x="388037" y="127016"/>
                    <a:pt x="374104" y="134448"/>
                  </a:cubicBezTo>
                  <a:cubicBezTo>
                    <a:pt x="368970" y="137231"/>
                    <a:pt x="367064" y="143675"/>
                    <a:pt x="369850" y="148801"/>
                  </a:cubicBezTo>
                  <a:cubicBezTo>
                    <a:pt x="372637" y="153927"/>
                    <a:pt x="378943" y="155831"/>
                    <a:pt x="384076" y="153049"/>
                  </a:cubicBezTo>
                  <a:cubicBezTo>
                    <a:pt x="388916" y="150559"/>
                    <a:pt x="394636" y="148801"/>
                    <a:pt x="400942" y="147922"/>
                  </a:cubicBezTo>
                  <a:cubicBezTo>
                    <a:pt x="428514" y="143822"/>
                    <a:pt x="467379" y="154513"/>
                    <a:pt x="498617" y="166376"/>
                  </a:cubicBezTo>
                  <a:cubicBezTo>
                    <a:pt x="515630" y="172820"/>
                    <a:pt x="530442" y="179557"/>
                    <a:pt x="539828" y="184390"/>
                  </a:cubicBezTo>
                  <a:cubicBezTo>
                    <a:pt x="541442" y="185123"/>
                    <a:pt x="543055" y="185562"/>
                    <a:pt x="544668" y="185562"/>
                  </a:cubicBezTo>
                  <a:cubicBezTo>
                    <a:pt x="548481" y="185562"/>
                    <a:pt x="552148" y="183512"/>
                    <a:pt x="554054" y="179850"/>
                  </a:cubicBezTo>
                  <a:cubicBezTo>
                    <a:pt x="556694" y="174724"/>
                    <a:pt x="554641" y="168280"/>
                    <a:pt x="549508" y="165644"/>
                  </a:cubicBezTo>
                  <a:cubicBezTo>
                    <a:pt x="545878" y="163777"/>
                    <a:pt x="480376" y="130439"/>
                    <a:pt x="424341" y="126430"/>
                  </a:cubicBezTo>
                  <a:close/>
                  <a:moveTo>
                    <a:pt x="179418" y="126430"/>
                  </a:moveTo>
                  <a:cubicBezTo>
                    <a:pt x="123386" y="130439"/>
                    <a:pt x="57889" y="163777"/>
                    <a:pt x="54260" y="165644"/>
                  </a:cubicBezTo>
                  <a:cubicBezTo>
                    <a:pt x="49127" y="168280"/>
                    <a:pt x="47074" y="174724"/>
                    <a:pt x="49714" y="179850"/>
                  </a:cubicBezTo>
                  <a:cubicBezTo>
                    <a:pt x="51620" y="183512"/>
                    <a:pt x="55287" y="185562"/>
                    <a:pt x="59099" y="185562"/>
                  </a:cubicBezTo>
                  <a:cubicBezTo>
                    <a:pt x="60713" y="185562"/>
                    <a:pt x="62472" y="185123"/>
                    <a:pt x="63939" y="184390"/>
                  </a:cubicBezTo>
                  <a:cubicBezTo>
                    <a:pt x="73324" y="179557"/>
                    <a:pt x="88136" y="172820"/>
                    <a:pt x="105147" y="166376"/>
                  </a:cubicBezTo>
                  <a:cubicBezTo>
                    <a:pt x="136383" y="154513"/>
                    <a:pt x="175245" y="143675"/>
                    <a:pt x="202962" y="147922"/>
                  </a:cubicBezTo>
                  <a:cubicBezTo>
                    <a:pt x="209121" y="148801"/>
                    <a:pt x="214840" y="150412"/>
                    <a:pt x="219680" y="153049"/>
                  </a:cubicBezTo>
                  <a:cubicBezTo>
                    <a:pt x="224812" y="155831"/>
                    <a:pt x="231265" y="153927"/>
                    <a:pt x="233905" y="148801"/>
                  </a:cubicBezTo>
                  <a:cubicBezTo>
                    <a:pt x="236691" y="143675"/>
                    <a:pt x="234784" y="137231"/>
                    <a:pt x="229652" y="134448"/>
                  </a:cubicBezTo>
                  <a:cubicBezTo>
                    <a:pt x="215720" y="127016"/>
                    <a:pt x="198095" y="125093"/>
                    <a:pt x="179418" y="126430"/>
                  </a:cubicBezTo>
                  <a:close/>
                  <a:moveTo>
                    <a:pt x="424341" y="60293"/>
                  </a:moveTo>
                  <a:cubicBezTo>
                    <a:pt x="405663" y="58977"/>
                    <a:pt x="388037" y="60927"/>
                    <a:pt x="374104" y="68396"/>
                  </a:cubicBezTo>
                  <a:cubicBezTo>
                    <a:pt x="368970" y="71179"/>
                    <a:pt x="367064" y="77476"/>
                    <a:pt x="369850" y="82602"/>
                  </a:cubicBezTo>
                  <a:cubicBezTo>
                    <a:pt x="372637" y="87728"/>
                    <a:pt x="378943" y="89632"/>
                    <a:pt x="384076" y="86996"/>
                  </a:cubicBezTo>
                  <a:cubicBezTo>
                    <a:pt x="388916" y="84360"/>
                    <a:pt x="394636" y="82749"/>
                    <a:pt x="400942" y="81724"/>
                  </a:cubicBezTo>
                  <a:cubicBezTo>
                    <a:pt x="428514" y="77623"/>
                    <a:pt x="467379" y="88314"/>
                    <a:pt x="498471" y="100177"/>
                  </a:cubicBezTo>
                  <a:cubicBezTo>
                    <a:pt x="515630" y="106621"/>
                    <a:pt x="530442" y="113358"/>
                    <a:pt x="539828" y="118192"/>
                  </a:cubicBezTo>
                  <a:cubicBezTo>
                    <a:pt x="541442" y="119070"/>
                    <a:pt x="543055" y="119363"/>
                    <a:pt x="544668" y="119363"/>
                  </a:cubicBezTo>
                  <a:cubicBezTo>
                    <a:pt x="548481" y="119363"/>
                    <a:pt x="552148" y="117313"/>
                    <a:pt x="554054" y="113651"/>
                  </a:cubicBezTo>
                  <a:cubicBezTo>
                    <a:pt x="556694" y="108525"/>
                    <a:pt x="554641" y="102228"/>
                    <a:pt x="549508" y="99445"/>
                  </a:cubicBezTo>
                  <a:cubicBezTo>
                    <a:pt x="545878" y="97578"/>
                    <a:pt x="480376" y="64240"/>
                    <a:pt x="424341" y="60293"/>
                  </a:cubicBezTo>
                  <a:close/>
                  <a:moveTo>
                    <a:pt x="179418" y="60293"/>
                  </a:moveTo>
                  <a:cubicBezTo>
                    <a:pt x="123386" y="64240"/>
                    <a:pt x="57889" y="97578"/>
                    <a:pt x="54260" y="99445"/>
                  </a:cubicBezTo>
                  <a:cubicBezTo>
                    <a:pt x="49127" y="102228"/>
                    <a:pt x="47074" y="108525"/>
                    <a:pt x="49714" y="113651"/>
                  </a:cubicBezTo>
                  <a:cubicBezTo>
                    <a:pt x="51620" y="117313"/>
                    <a:pt x="55287" y="119363"/>
                    <a:pt x="59099" y="119363"/>
                  </a:cubicBezTo>
                  <a:cubicBezTo>
                    <a:pt x="60713" y="119363"/>
                    <a:pt x="62472" y="119070"/>
                    <a:pt x="63939" y="118192"/>
                  </a:cubicBezTo>
                  <a:cubicBezTo>
                    <a:pt x="73324" y="113358"/>
                    <a:pt x="88136" y="106621"/>
                    <a:pt x="105147" y="100177"/>
                  </a:cubicBezTo>
                  <a:cubicBezTo>
                    <a:pt x="136383" y="88314"/>
                    <a:pt x="175245" y="77623"/>
                    <a:pt x="202962" y="81724"/>
                  </a:cubicBezTo>
                  <a:cubicBezTo>
                    <a:pt x="209121" y="82749"/>
                    <a:pt x="214840" y="84360"/>
                    <a:pt x="219680" y="86996"/>
                  </a:cubicBezTo>
                  <a:cubicBezTo>
                    <a:pt x="224812" y="89632"/>
                    <a:pt x="231265" y="87728"/>
                    <a:pt x="233905" y="82602"/>
                  </a:cubicBezTo>
                  <a:cubicBezTo>
                    <a:pt x="236691" y="77476"/>
                    <a:pt x="234784" y="71179"/>
                    <a:pt x="229652" y="68396"/>
                  </a:cubicBezTo>
                  <a:cubicBezTo>
                    <a:pt x="215720" y="60927"/>
                    <a:pt x="198095" y="58977"/>
                    <a:pt x="179418" y="60293"/>
                  </a:cubicBezTo>
                  <a:close/>
                  <a:moveTo>
                    <a:pt x="402115" y="0"/>
                  </a:moveTo>
                  <a:cubicBezTo>
                    <a:pt x="454179" y="0"/>
                    <a:pt x="523109" y="21676"/>
                    <a:pt x="607145" y="64295"/>
                  </a:cubicBezTo>
                  <a:lnTo>
                    <a:pt x="607145" y="399683"/>
                  </a:lnTo>
                  <a:cubicBezTo>
                    <a:pt x="570187" y="382548"/>
                    <a:pt x="474858" y="341686"/>
                    <a:pt x="398449" y="341686"/>
                  </a:cubicBezTo>
                  <a:cubicBezTo>
                    <a:pt x="356944" y="341686"/>
                    <a:pt x="331132" y="353988"/>
                    <a:pt x="315000" y="370538"/>
                  </a:cubicBezTo>
                  <a:cubicBezTo>
                    <a:pt x="314413" y="371124"/>
                    <a:pt x="313827" y="371710"/>
                    <a:pt x="313240" y="372296"/>
                  </a:cubicBezTo>
                  <a:lnTo>
                    <a:pt x="313240" y="50235"/>
                  </a:lnTo>
                  <a:cubicBezTo>
                    <a:pt x="313387" y="49356"/>
                    <a:pt x="313827" y="47892"/>
                    <a:pt x="314560" y="45988"/>
                  </a:cubicBezTo>
                  <a:cubicBezTo>
                    <a:pt x="319400" y="33100"/>
                    <a:pt x="338319" y="0"/>
                    <a:pt x="402115" y="0"/>
                  </a:cubicBezTo>
                  <a:close/>
                  <a:moveTo>
                    <a:pt x="205015" y="0"/>
                  </a:moveTo>
                  <a:cubicBezTo>
                    <a:pt x="268954" y="0"/>
                    <a:pt x="287725" y="33246"/>
                    <a:pt x="292564" y="45988"/>
                  </a:cubicBezTo>
                  <a:cubicBezTo>
                    <a:pt x="292417" y="46574"/>
                    <a:pt x="292271" y="47013"/>
                    <a:pt x="292271" y="47013"/>
                  </a:cubicBezTo>
                  <a:cubicBezTo>
                    <a:pt x="292124" y="47745"/>
                    <a:pt x="292124" y="48331"/>
                    <a:pt x="292124" y="49064"/>
                  </a:cubicBezTo>
                  <a:lnTo>
                    <a:pt x="292124" y="370538"/>
                  </a:lnTo>
                  <a:cubicBezTo>
                    <a:pt x="275993" y="353988"/>
                    <a:pt x="250183" y="341686"/>
                    <a:pt x="208534" y="341686"/>
                  </a:cubicBezTo>
                  <a:cubicBezTo>
                    <a:pt x="132277" y="341686"/>
                    <a:pt x="36809" y="382548"/>
                    <a:pt x="0" y="399683"/>
                  </a:cubicBezTo>
                  <a:lnTo>
                    <a:pt x="0" y="64295"/>
                  </a:lnTo>
                  <a:cubicBezTo>
                    <a:pt x="84030" y="21676"/>
                    <a:pt x="152955" y="0"/>
                    <a:pt x="205015"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Microsoft YaHei"/>
                <a:cs typeface="+mn-ea"/>
              </a:endParaRPr>
            </a:p>
          </p:txBody>
        </p:sp>
      </p:grpSp>
      <p:cxnSp>
        <p:nvCxnSpPr>
          <p:cNvPr id="85" name="直接连接符 84">
            <a:extLst>
              <a:ext uri="{FF2B5EF4-FFF2-40B4-BE49-F238E27FC236}">
                <a16:creationId xmlns:a16="http://schemas.microsoft.com/office/drawing/2014/main" id="{C93674D7-0279-4C99-9752-41ADBBA46CDA}"/>
              </a:ext>
            </a:extLst>
          </p:cNvPr>
          <p:cNvCxnSpPr>
            <a:cxnSpLocks/>
          </p:cNvCxnSpPr>
          <p:nvPr/>
        </p:nvCxnSpPr>
        <p:spPr>
          <a:xfrm>
            <a:off x="7365975" y="2208207"/>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A388012E-A1F0-403D-97D5-EC915AA4165F}"/>
              </a:ext>
            </a:extLst>
          </p:cNvPr>
          <p:cNvCxnSpPr>
            <a:cxnSpLocks/>
          </p:cNvCxnSpPr>
          <p:nvPr/>
        </p:nvCxnSpPr>
        <p:spPr>
          <a:xfrm>
            <a:off x="7271547" y="4585272"/>
            <a:ext cx="379800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a:extLst>
              <a:ext uri="{FF2B5EF4-FFF2-40B4-BE49-F238E27FC236}">
                <a16:creationId xmlns:a16="http://schemas.microsoft.com/office/drawing/2014/main" id="{396FFB86-04FA-457C-A1D0-17FCB8673C9E}"/>
              </a:ext>
            </a:extLst>
          </p:cNvPr>
          <p:cNvGrpSpPr/>
          <p:nvPr/>
        </p:nvGrpSpPr>
        <p:grpSpPr>
          <a:xfrm>
            <a:off x="7349036" y="1595552"/>
            <a:ext cx="817163" cy="732782"/>
            <a:chOff x="7575067" y="723491"/>
            <a:chExt cx="817163" cy="732782"/>
          </a:xfrm>
        </p:grpSpPr>
        <p:sp>
          <p:nvSpPr>
            <p:cNvPr id="92" name="文本框 91">
              <a:extLst>
                <a:ext uri="{FF2B5EF4-FFF2-40B4-BE49-F238E27FC236}">
                  <a16:creationId xmlns:a16="http://schemas.microsoft.com/office/drawing/2014/main" id="{FE8EB9BC-FBA9-4C82-8FFF-6F377A6E3639}"/>
                </a:ext>
              </a:extLst>
            </p:cNvPr>
            <p:cNvSpPr txBox="1"/>
            <p:nvPr/>
          </p:nvSpPr>
          <p:spPr>
            <a:xfrm>
              <a:off x="7575067" y="748387"/>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01</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93" name="文本框 92">
              <a:extLst>
                <a:ext uri="{FF2B5EF4-FFF2-40B4-BE49-F238E27FC236}">
                  <a16:creationId xmlns:a16="http://schemas.microsoft.com/office/drawing/2014/main" id="{ACAB0F79-B2DC-4159-A5E5-74B98F7E7859}"/>
                </a:ext>
              </a:extLst>
            </p:cNvPr>
            <p:cNvSpPr txBox="1"/>
            <p:nvPr/>
          </p:nvSpPr>
          <p:spPr>
            <a:xfrm>
              <a:off x="7592006" y="723491"/>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01</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grpSp>
        <p:nvGrpSpPr>
          <p:cNvPr id="94" name="组合 93">
            <a:extLst>
              <a:ext uri="{FF2B5EF4-FFF2-40B4-BE49-F238E27FC236}">
                <a16:creationId xmlns:a16="http://schemas.microsoft.com/office/drawing/2014/main" id="{FB0B253D-26D6-49FB-BE1B-91B4170C5859}"/>
              </a:ext>
            </a:extLst>
          </p:cNvPr>
          <p:cNvGrpSpPr/>
          <p:nvPr/>
        </p:nvGrpSpPr>
        <p:grpSpPr>
          <a:xfrm>
            <a:off x="7365975" y="3968827"/>
            <a:ext cx="817163" cy="732782"/>
            <a:chOff x="7857580" y="1668314"/>
            <a:chExt cx="817163" cy="732782"/>
          </a:xfrm>
        </p:grpSpPr>
        <p:sp>
          <p:nvSpPr>
            <p:cNvPr id="95" name="文本框 94">
              <a:extLst>
                <a:ext uri="{FF2B5EF4-FFF2-40B4-BE49-F238E27FC236}">
                  <a16:creationId xmlns:a16="http://schemas.microsoft.com/office/drawing/2014/main" id="{4F124A12-56C1-48BB-A606-81F9003A23C9}"/>
                </a:ext>
              </a:extLst>
            </p:cNvPr>
            <p:cNvSpPr txBox="1"/>
            <p:nvPr/>
          </p:nvSpPr>
          <p:spPr>
            <a:xfrm>
              <a:off x="7857580" y="169321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rPr>
                <a:t>02</a:t>
              </a:r>
              <a:endParaRPr kumimoji="0" lang="zh-CN" altLang="en-US" sz="4000" b="0" i="0" u="none" strike="noStrike" kern="1200" cap="none" spc="0" normalizeH="0" baseline="0" noProof="0" dirty="0">
                <a:ln>
                  <a:noFill/>
                </a:ln>
                <a:pattFill prst="narHorz">
                  <a:fgClr>
                    <a:prstClr val="white">
                      <a:lumMod val="75000"/>
                    </a:prstClr>
                  </a:fgClr>
                  <a:bgClr>
                    <a:prstClr val="white"/>
                  </a:bgClr>
                </a:pattFill>
                <a:effectLst/>
                <a:uLnTx/>
                <a:uFillTx/>
                <a:latin typeface="Microsoft YaHei"/>
                <a:ea typeface="Microsoft YaHei"/>
                <a:cs typeface="+mn-ea"/>
              </a:endParaRPr>
            </a:p>
          </p:txBody>
        </p:sp>
        <p:sp>
          <p:nvSpPr>
            <p:cNvPr id="96" name="文本框 95">
              <a:extLst>
                <a:ext uri="{FF2B5EF4-FFF2-40B4-BE49-F238E27FC236}">
                  <a16:creationId xmlns:a16="http://schemas.microsoft.com/office/drawing/2014/main" id="{F1AF35F8-2F47-47FF-838C-42CDC73EFE0F}"/>
                </a:ext>
              </a:extLst>
            </p:cNvPr>
            <p:cNvSpPr txBox="1"/>
            <p:nvPr/>
          </p:nvSpPr>
          <p:spPr>
            <a:xfrm>
              <a:off x="7874519" y="1668314"/>
              <a:ext cx="800224" cy="70788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FFCC00"/>
                  </a:solidFill>
                  <a:effectLst/>
                  <a:uLnTx/>
                  <a:uFillTx/>
                  <a:latin typeface="Microsoft YaHei"/>
                  <a:ea typeface="Microsoft YaHei"/>
                  <a:cs typeface="+mn-ea"/>
                </a:rPr>
                <a:t>02</a:t>
              </a:r>
              <a:endParaRPr kumimoji="0" lang="zh-CN" altLang="en-US" sz="4000" b="1" i="0" u="none" strike="noStrike" kern="1200" cap="none" spc="0" normalizeH="0" baseline="0" noProof="0" dirty="0">
                <a:ln>
                  <a:noFill/>
                </a:ln>
                <a:solidFill>
                  <a:srgbClr val="FFCC00"/>
                </a:solidFill>
                <a:effectLst/>
                <a:uLnTx/>
                <a:uFillTx/>
                <a:latin typeface="Microsoft YaHei"/>
                <a:ea typeface="Microsoft YaHei"/>
                <a:cs typeface="+mn-ea"/>
              </a:endParaRPr>
            </a:p>
          </p:txBody>
        </p:sp>
      </p:grpSp>
    </p:spTree>
    <p:extLst>
      <p:ext uri="{BB962C8B-B14F-4D97-AF65-F5344CB8AC3E}">
        <p14:creationId xmlns:p14="http://schemas.microsoft.com/office/powerpoint/2010/main" val="279293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D43D3E-D772-45D6-A8AD-3322CF255BF3}"/>
              </a:ext>
            </a:extLst>
          </p:cNvPr>
          <p:cNvSpPr>
            <a:spLocks noGrp="1"/>
          </p:cNvSpPr>
          <p:nvPr>
            <p:ph type="body" sz="quarter" idx="10"/>
          </p:nvPr>
        </p:nvSpPr>
        <p:spPr>
          <a:xfrm>
            <a:off x="-190501" y="4189677"/>
            <a:ext cx="5368944" cy="725488"/>
          </a:xfrm>
        </p:spPr>
        <p:txBody>
          <a:bodyPr/>
          <a:lstStyle/>
          <a:p>
            <a:r>
              <a:rPr lang="zh-CN" altLang="en-US" dirty="0">
                <a:ea typeface="+mn-ea"/>
                <a:cs typeface="+mn-ea"/>
              </a:rPr>
              <a:t>认知距离</a:t>
            </a:r>
          </a:p>
        </p:txBody>
      </p:sp>
      <p:sp>
        <p:nvSpPr>
          <p:cNvPr id="3" name="日期占位符 2">
            <a:extLst>
              <a:ext uri="{FF2B5EF4-FFF2-40B4-BE49-F238E27FC236}">
                <a16:creationId xmlns:a16="http://schemas.microsoft.com/office/drawing/2014/main" id="{B82A945D-8056-474A-88BE-D441812C0446}"/>
              </a:ext>
            </a:extLst>
          </p:cNvPr>
          <p:cNvSpPr>
            <a:spLocks noGrp="1"/>
          </p:cNvSpPr>
          <p:nvPr>
            <p:ph type="dt" sz="half" idx="12"/>
          </p:nvPr>
        </p:nvSpPr>
        <p:spPr/>
        <p:txBody>
          <a:bodyPr/>
          <a:lstStyle/>
          <a:p>
            <a:r>
              <a:rPr lang="zh-CN" altLang="en-US" i="1" spc="300">
                <a:solidFill>
                  <a:schemeClr val="accent1"/>
                </a:solidFill>
                <a:latin typeface="+mn-ea"/>
                <a:cs typeface="+mn-ea"/>
              </a:rPr>
              <a:t>止于至善</a:t>
            </a:r>
            <a:endParaRPr lang="zh-CN" altLang="en-US" spc="300" dirty="0">
              <a:solidFill>
                <a:schemeClr val="bg1">
                  <a:lumMod val="75000"/>
                </a:schemeClr>
              </a:solidFill>
              <a:cs typeface="+mn-ea"/>
            </a:endParaRPr>
          </a:p>
        </p:txBody>
      </p:sp>
      <p:pic>
        <p:nvPicPr>
          <p:cNvPr id="9" name="图片 8">
            <a:extLst>
              <a:ext uri="{FF2B5EF4-FFF2-40B4-BE49-F238E27FC236}">
                <a16:creationId xmlns:a16="http://schemas.microsoft.com/office/drawing/2014/main" id="{063C6493-C7B8-48B4-ABB1-A0F18F9F749B}"/>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904820"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266288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82A6BFC-205E-4348-ADAD-9865578E125D}"/>
              </a:ext>
            </a:extLst>
          </p:cNvPr>
          <p:cNvSpPr>
            <a:spLocks noGrp="1"/>
          </p:cNvSpPr>
          <p:nvPr>
            <p:ph type="dt" sz="half" idx="26"/>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5" name="灯片编号占位符 4">
            <a:extLst>
              <a:ext uri="{FF2B5EF4-FFF2-40B4-BE49-F238E27FC236}">
                <a16:creationId xmlns:a16="http://schemas.microsoft.com/office/drawing/2014/main" id="{9435B018-B50E-4719-B657-0EAFA754FEE7}"/>
              </a:ext>
            </a:extLst>
          </p:cNvPr>
          <p:cNvSpPr>
            <a:spLocks noGrp="1"/>
          </p:cNvSpPr>
          <p:nvPr>
            <p:ph type="sldNum" sz="quarter" idx="28"/>
          </p:nvPr>
        </p:nvSpPr>
        <p:spPr/>
        <p:txBody>
          <a:bodyPr/>
          <a:lstStyle/>
          <a:p>
            <a:fld id="{C79ECAFE-A460-4E13-ABCB-32CAE6136244}" type="slidenum">
              <a:rPr lang="zh-CN" altLang="en-US" smtClean="0"/>
              <a:pPr/>
              <a:t>4</a:t>
            </a:fld>
            <a:endParaRPr lang="zh-CN" altLang="en-US" dirty="0"/>
          </a:p>
        </p:txBody>
      </p:sp>
      <p:sp>
        <p:nvSpPr>
          <p:cNvPr id="6" name="文本占位符 5">
            <a:extLst>
              <a:ext uri="{FF2B5EF4-FFF2-40B4-BE49-F238E27FC236}">
                <a16:creationId xmlns:a16="http://schemas.microsoft.com/office/drawing/2014/main" id="{4CAD877C-94FC-43DF-B3E4-37D6DA080660}"/>
              </a:ext>
            </a:extLst>
          </p:cNvPr>
          <p:cNvSpPr>
            <a:spLocks noGrp="1"/>
          </p:cNvSpPr>
          <p:nvPr>
            <p:ph type="body" sz="quarter" idx="29"/>
          </p:nvPr>
        </p:nvSpPr>
        <p:spPr/>
        <p:txBody>
          <a:bodyPr/>
          <a:lstStyle/>
          <a:p>
            <a:r>
              <a:rPr lang="zh-CN" altLang="en-US" dirty="0"/>
              <a:t>认知距离的概念</a:t>
            </a:r>
          </a:p>
        </p:txBody>
      </p:sp>
      <p:sp>
        <p:nvSpPr>
          <p:cNvPr id="7" name="文本占位符 6">
            <a:extLst>
              <a:ext uri="{FF2B5EF4-FFF2-40B4-BE49-F238E27FC236}">
                <a16:creationId xmlns:a16="http://schemas.microsoft.com/office/drawing/2014/main" id="{2B811617-C3AA-4800-882D-F0D9D2EDC1EE}"/>
              </a:ext>
            </a:extLst>
          </p:cNvPr>
          <p:cNvSpPr>
            <a:spLocks noGrp="1"/>
          </p:cNvSpPr>
          <p:nvPr>
            <p:ph type="body" sz="quarter" idx="30"/>
          </p:nvPr>
        </p:nvSpPr>
        <p:spPr/>
        <p:txBody>
          <a:bodyPr/>
          <a:lstStyle/>
          <a:p>
            <a:r>
              <a:rPr lang="zh-CN" altLang="en-US" dirty="0"/>
              <a:t>认知距离是指人们印象中的主观距离，主要研究是什么条件和因素导致人们正确估计或过高、过低估计距离。</a:t>
            </a:r>
          </a:p>
        </p:txBody>
      </p:sp>
    </p:spTree>
    <p:extLst>
      <p:ext uri="{BB962C8B-B14F-4D97-AF65-F5344CB8AC3E}">
        <p14:creationId xmlns:p14="http://schemas.microsoft.com/office/powerpoint/2010/main" val="150399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3471DF59-06AC-4848-A8DA-E24F74EAA118}"/>
              </a:ext>
            </a:extLst>
          </p:cNvPr>
          <p:cNvSpPr>
            <a:spLocks noGrp="1"/>
          </p:cNvSpPr>
          <p:nvPr>
            <p:ph type="body" sz="quarter" idx="12"/>
          </p:nvPr>
        </p:nvSpPr>
        <p:spPr>
          <a:xfrm>
            <a:off x="313327" y="1570260"/>
            <a:ext cx="4290852" cy="585866"/>
          </a:xfrm>
        </p:spPr>
        <p:txBody>
          <a:bodyPr/>
          <a:lstStyle/>
          <a:p>
            <a:r>
              <a:rPr lang="zh-CN" altLang="en-US" dirty="0">
                <a:ea typeface="+mn-ea"/>
                <a:cs typeface="+mn-ea"/>
              </a:rPr>
              <a:t>认知距离的影响因素</a:t>
            </a:r>
          </a:p>
        </p:txBody>
      </p:sp>
      <p:grpSp>
        <p:nvGrpSpPr>
          <p:cNvPr id="20" name="组合 19">
            <a:extLst>
              <a:ext uri="{FF2B5EF4-FFF2-40B4-BE49-F238E27FC236}">
                <a16:creationId xmlns:a16="http://schemas.microsoft.com/office/drawing/2014/main" id="{50948CD2-4F83-46D3-9941-A0CBBCF49795}"/>
              </a:ext>
            </a:extLst>
          </p:cNvPr>
          <p:cNvGrpSpPr/>
          <p:nvPr/>
        </p:nvGrpSpPr>
        <p:grpSpPr>
          <a:xfrm>
            <a:off x="769874" y="2760045"/>
            <a:ext cx="3209522" cy="3209507"/>
            <a:chOff x="2035024" y="1872921"/>
            <a:chExt cx="4406416" cy="4406396"/>
          </a:xfrm>
        </p:grpSpPr>
        <p:sp>
          <p:nvSpPr>
            <p:cNvPr id="21" name="íṥļîḓê">
              <a:extLst>
                <a:ext uri="{FF2B5EF4-FFF2-40B4-BE49-F238E27FC236}">
                  <a16:creationId xmlns:a16="http://schemas.microsoft.com/office/drawing/2014/main" id="{8048D4D2-09DB-473A-905A-C8716D6D3C00}"/>
                </a:ext>
              </a:extLst>
            </p:cNvPr>
            <p:cNvSpPr/>
            <p:nvPr/>
          </p:nvSpPr>
          <p:spPr>
            <a:xfrm>
              <a:off x="2035024" y="1872921"/>
              <a:ext cx="4406416" cy="4406396"/>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22" name="íṥlíḓê">
              <a:extLst>
                <a:ext uri="{FF2B5EF4-FFF2-40B4-BE49-F238E27FC236}">
                  <a16:creationId xmlns:a16="http://schemas.microsoft.com/office/drawing/2014/main" id="{017D3824-991A-4603-87FD-020767D0A245}"/>
                </a:ext>
              </a:extLst>
            </p:cNvPr>
            <p:cNvSpPr/>
            <p:nvPr/>
          </p:nvSpPr>
          <p:spPr>
            <a:xfrm>
              <a:off x="2227091" y="2064990"/>
              <a:ext cx="4022284" cy="4022263"/>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30" name="文本框 29">
            <a:extLst>
              <a:ext uri="{FF2B5EF4-FFF2-40B4-BE49-F238E27FC236}">
                <a16:creationId xmlns:a16="http://schemas.microsoft.com/office/drawing/2014/main" id="{44B76E1E-41C6-4111-8900-223219F0AB6F}"/>
              </a:ext>
            </a:extLst>
          </p:cNvPr>
          <p:cNvSpPr txBox="1"/>
          <p:nvPr/>
        </p:nvSpPr>
        <p:spPr>
          <a:xfrm>
            <a:off x="1048784" y="3825089"/>
            <a:ext cx="25729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a:cs typeface="+mn-ea"/>
              </a:rPr>
              <a:t>个人方面</a:t>
            </a:r>
          </a:p>
        </p:txBody>
      </p:sp>
      <p:sp>
        <p:nvSpPr>
          <p:cNvPr id="33" name="文本框 32">
            <a:extLst>
              <a:ext uri="{FF2B5EF4-FFF2-40B4-BE49-F238E27FC236}">
                <a16:creationId xmlns:a16="http://schemas.microsoft.com/office/drawing/2014/main" id="{6A1AB386-C586-4073-AC9F-7F404E365590}"/>
              </a:ext>
            </a:extLst>
          </p:cNvPr>
          <p:cNvSpPr txBox="1"/>
          <p:nvPr/>
        </p:nvSpPr>
        <p:spPr>
          <a:xfrm>
            <a:off x="1088165" y="4250547"/>
            <a:ext cx="25729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Arial"/>
                <a:cs typeface="+mn-ea"/>
              </a:rPr>
              <a:t>人</a:t>
            </a:r>
            <a:r>
              <a:rPr lang="en-US" altLang="zh-CN" sz="2000" b="1" dirty="0">
                <a:solidFill>
                  <a:prstClr val="white"/>
                </a:solidFill>
                <a:latin typeface="Arial"/>
                <a:cs typeface="+mn-ea"/>
              </a:rPr>
              <a:t>/</a:t>
            </a:r>
            <a:r>
              <a:rPr lang="zh-CN" altLang="en-US" sz="2000" b="1" dirty="0">
                <a:solidFill>
                  <a:prstClr val="white"/>
                </a:solidFill>
                <a:latin typeface="Arial"/>
                <a:cs typeface="+mn-ea"/>
              </a:rPr>
              <a:t>环境互动方面</a:t>
            </a:r>
            <a:endParaRPr kumimoji="0" lang="zh-CN" altLang="en-US" sz="2000" b="1" i="0" u="none" strike="noStrike" kern="1200" cap="none" spc="0" normalizeH="0" baseline="0" noProof="0" dirty="0">
              <a:ln>
                <a:noFill/>
              </a:ln>
              <a:solidFill>
                <a:prstClr val="white"/>
              </a:solidFill>
              <a:effectLst/>
              <a:uLnTx/>
              <a:uFillTx/>
              <a:latin typeface="Arial"/>
              <a:cs typeface="+mn-ea"/>
            </a:endParaRPr>
          </a:p>
        </p:txBody>
      </p:sp>
      <p:sp>
        <p:nvSpPr>
          <p:cNvPr id="36" name="文本框 35">
            <a:extLst>
              <a:ext uri="{FF2B5EF4-FFF2-40B4-BE49-F238E27FC236}">
                <a16:creationId xmlns:a16="http://schemas.microsoft.com/office/drawing/2014/main" id="{256213BD-8FAC-4247-8A75-638D63C0EABB}"/>
              </a:ext>
            </a:extLst>
          </p:cNvPr>
          <p:cNvSpPr txBox="1"/>
          <p:nvPr/>
        </p:nvSpPr>
        <p:spPr>
          <a:xfrm>
            <a:off x="1088165" y="4744483"/>
            <a:ext cx="25729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Arial"/>
                <a:cs typeface="+mn-ea"/>
              </a:rPr>
              <a:t>环境</a:t>
            </a:r>
            <a:endParaRPr kumimoji="0" lang="zh-CN" altLang="en-US" sz="2000" b="1" i="0" u="none" strike="noStrike" kern="1200" cap="none" spc="0" normalizeH="0" baseline="0" noProof="0" dirty="0">
              <a:ln>
                <a:noFill/>
              </a:ln>
              <a:solidFill>
                <a:prstClr val="white"/>
              </a:solidFill>
              <a:effectLst/>
              <a:uLnTx/>
              <a:uFillTx/>
              <a:latin typeface="Arial"/>
              <a:cs typeface="+mn-ea"/>
            </a:endParaRPr>
          </a:p>
        </p:txBody>
      </p:sp>
      <p:sp>
        <p:nvSpPr>
          <p:cNvPr id="39" name="ïśļiḑé">
            <a:extLst>
              <a:ext uri="{FF2B5EF4-FFF2-40B4-BE49-F238E27FC236}">
                <a16:creationId xmlns:a16="http://schemas.microsoft.com/office/drawing/2014/main" id="{325D9E3B-3ACD-4721-8DBB-7B0CD0104430}"/>
              </a:ext>
            </a:extLst>
          </p:cNvPr>
          <p:cNvSpPr/>
          <p:nvPr/>
        </p:nvSpPr>
        <p:spPr>
          <a:xfrm>
            <a:off x="2130732" y="3275096"/>
            <a:ext cx="409044" cy="320824"/>
          </a:xfrm>
          <a:custGeom>
            <a:avLst/>
            <a:gdLst>
              <a:gd name="connsiteX0" fmla="*/ 194066 w 609218"/>
              <a:gd name="connsiteY0" fmla="*/ 253381 h 477827"/>
              <a:gd name="connsiteX1" fmla="*/ 351654 w 609218"/>
              <a:gd name="connsiteY1" fmla="*/ 408172 h 477827"/>
              <a:gd name="connsiteX2" fmla="*/ 405906 w 609218"/>
              <a:gd name="connsiteY2" fmla="*/ 408172 h 477827"/>
              <a:gd name="connsiteX3" fmla="*/ 405906 w 609218"/>
              <a:gd name="connsiteY3" fmla="*/ 477827 h 477827"/>
              <a:gd name="connsiteX4" fmla="*/ 217317 w 609218"/>
              <a:gd name="connsiteY4" fmla="*/ 477827 h 477827"/>
              <a:gd name="connsiteX5" fmla="*/ 217317 w 609218"/>
              <a:gd name="connsiteY5" fmla="*/ 408172 h 477827"/>
              <a:gd name="connsiteX6" fmla="*/ 237984 w 609218"/>
              <a:gd name="connsiteY6" fmla="*/ 408172 h 477827"/>
              <a:gd name="connsiteX7" fmla="*/ 137231 w 609218"/>
              <a:gd name="connsiteY7" fmla="*/ 307558 h 477827"/>
              <a:gd name="connsiteX8" fmla="*/ 173399 w 609218"/>
              <a:gd name="connsiteY8" fmla="*/ 286919 h 477827"/>
              <a:gd name="connsiteX9" fmla="*/ 194066 w 609218"/>
              <a:gd name="connsiteY9" fmla="*/ 253381 h 477827"/>
              <a:gd name="connsiteX10" fmla="*/ 91763 w 609218"/>
              <a:gd name="connsiteY10" fmla="*/ 157485 h 477827"/>
              <a:gd name="connsiteX11" fmla="*/ 129378 w 609218"/>
              <a:gd name="connsiteY11" fmla="*/ 195100 h 477827"/>
              <a:gd name="connsiteX12" fmla="*/ 91763 w 609218"/>
              <a:gd name="connsiteY12" fmla="*/ 232715 h 477827"/>
              <a:gd name="connsiteX13" fmla="*/ 54148 w 609218"/>
              <a:gd name="connsiteY13" fmla="*/ 195100 h 477827"/>
              <a:gd name="connsiteX14" fmla="*/ 91763 w 609218"/>
              <a:gd name="connsiteY14" fmla="*/ 157485 h 477827"/>
              <a:gd name="connsiteX15" fmla="*/ 90471 w 609218"/>
              <a:gd name="connsiteY15" fmla="*/ 126600 h 477827"/>
              <a:gd name="connsiteX16" fmla="*/ 20679 w 609218"/>
              <a:gd name="connsiteY16" fmla="*/ 196391 h 477827"/>
              <a:gd name="connsiteX17" fmla="*/ 90471 w 609218"/>
              <a:gd name="connsiteY17" fmla="*/ 266182 h 477827"/>
              <a:gd name="connsiteX18" fmla="*/ 160262 w 609218"/>
              <a:gd name="connsiteY18" fmla="*/ 196391 h 477827"/>
              <a:gd name="connsiteX19" fmla="*/ 90471 w 609218"/>
              <a:gd name="connsiteY19" fmla="*/ 126600 h 477827"/>
              <a:gd name="connsiteX20" fmla="*/ 90471 w 609218"/>
              <a:gd name="connsiteY20" fmla="*/ 103336 h 477827"/>
              <a:gd name="connsiteX21" fmla="*/ 183526 w 609218"/>
              <a:gd name="connsiteY21" fmla="*/ 196391 h 477827"/>
              <a:gd name="connsiteX22" fmla="*/ 90471 w 609218"/>
              <a:gd name="connsiteY22" fmla="*/ 286861 h 477827"/>
              <a:gd name="connsiteX23" fmla="*/ 0 w 609218"/>
              <a:gd name="connsiteY23" fmla="*/ 196391 h 477827"/>
              <a:gd name="connsiteX24" fmla="*/ 90471 w 609218"/>
              <a:gd name="connsiteY24" fmla="*/ 103336 h 477827"/>
              <a:gd name="connsiteX25" fmla="*/ 473359 w 609218"/>
              <a:gd name="connsiteY25" fmla="*/ 0 h 477827"/>
              <a:gd name="connsiteX26" fmla="*/ 589810 w 609218"/>
              <a:gd name="connsiteY26" fmla="*/ 38732 h 477827"/>
              <a:gd name="connsiteX27" fmla="*/ 594985 w 609218"/>
              <a:gd name="connsiteY27" fmla="*/ 51643 h 477827"/>
              <a:gd name="connsiteX28" fmla="*/ 589810 w 609218"/>
              <a:gd name="connsiteY28" fmla="*/ 56807 h 477827"/>
              <a:gd name="connsiteX29" fmla="*/ 584634 w 609218"/>
              <a:gd name="connsiteY29" fmla="*/ 56807 h 477827"/>
              <a:gd name="connsiteX30" fmla="*/ 473359 w 609218"/>
              <a:gd name="connsiteY30" fmla="*/ 20657 h 477827"/>
              <a:gd name="connsiteX31" fmla="*/ 431954 w 609218"/>
              <a:gd name="connsiteY31" fmla="*/ 74882 h 477827"/>
              <a:gd name="connsiteX32" fmla="*/ 447481 w 609218"/>
              <a:gd name="connsiteY32" fmla="*/ 144600 h 477827"/>
              <a:gd name="connsiteX33" fmla="*/ 509588 w 609218"/>
              <a:gd name="connsiteY33" fmla="*/ 178168 h 477827"/>
              <a:gd name="connsiteX34" fmla="*/ 592397 w 609218"/>
              <a:gd name="connsiteY34" fmla="*/ 95539 h 477827"/>
              <a:gd name="connsiteX35" fmla="*/ 605336 w 609218"/>
              <a:gd name="connsiteY35" fmla="*/ 95539 h 477827"/>
              <a:gd name="connsiteX36" fmla="*/ 605336 w 609218"/>
              <a:gd name="connsiteY36" fmla="*/ 108450 h 477827"/>
              <a:gd name="connsiteX37" fmla="*/ 517351 w 609218"/>
              <a:gd name="connsiteY37" fmla="*/ 196243 h 477827"/>
              <a:gd name="connsiteX38" fmla="*/ 512176 w 609218"/>
              <a:gd name="connsiteY38" fmla="*/ 198825 h 477827"/>
              <a:gd name="connsiteX39" fmla="*/ 507000 w 609218"/>
              <a:gd name="connsiteY39" fmla="*/ 196243 h 477827"/>
              <a:gd name="connsiteX40" fmla="*/ 452657 w 609218"/>
              <a:gd name="connsiteY40" fmla="*/ 170421 h 477827"/>
              <a:gd name="connsiteX41" fmla="*/ 421603 w 609218"/>
              <a:gd name="connsiteY41" fmla="*/ 178168 h 477827"/>
              <a:gd name="connsiteX42" fmla="*/ 416427 w 609218"/>
              <a:gd name="connsiteY42" fmla="*/ 157511 h 477827"/>
              <a:gd name="connsiteX43" fmla="*/ 199053 w 609218"/>
              <a:gd name="connsiteY43" fmla="*/ 209153 h 477827"/>
              <a:gd name="connsiteX44" fmla="*/ 199053 w 609218"/>
              <a:gd name="connsiteY44" fmla="*/ 165257 h 477827"/>
              <a:gd name="connsiteX45" fmla="*/ 183526 w 609218"/>
              <a:gd name="connsiteY45" fmla="*/ 129107 h 477827"/>
              <a:gd name="connsiteX46" fmla="*/ 398313 w 609218"/>
              <a:gd name="connsiteY46" fmla="*/ 80046 h 477827"/>
              <a:gd name="connsiteX47" fmla="*/ 393137 w 609218"/>
              <a:gd name="connsiteY47" fmla="*/ 61972 h 477827"/>
              <a:gd name="connsiteX48" fmla="*/ 424191 w 609218"/>
              <a:gd name="connsiteY48" fmla="*/ 54225 h 477827"/>
              <a:gd name="connsiteX49" fmla="*/ 463008 w 609218"/>
              <a:gd name="connsiteY49" fmla="*/ 2582 h 477827"/>
              <a:gd name="connsiteX50" fmla="*/ 473359 w 609218"/>
              <a:gd name="connsiteY50" fmla="*/ 0 h 4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218" h="477827">
                <a:moveTo>
                  <a:pt x="194066" y="253381"/>
                </a:moveTo>
                <a:lnTo>
                  <a:pt x="351654" y="408172"/>
                </a:lnTo>
                <a:lnTo>
                  <a:pt x="405906" y="408172"/>
                </a:lnTo>
                <a:lnTo>
                  <a:pt x="405906" y="477827"/>
                </a:lnTo>
                <a:lnTo>
                  <a:pt x="217317" y="477827"/>
                </a:lnTo>
                <a:lnTo>
                  <a:pt x="217317" y="408172"/>
                </a:lnTo>
                <a:lnTo>
                  <a:pt x="237984" y="408172"/>
                </a:lnTo>
                <a:lnTo>
                  <a:pt x="137231" y="307558"/>
                </a:lnTo>
                <a:cubicBezTo>
                  <a:pt x="150148" y="304978"/>
                  <a:pt x="163065" y="297239"/>
                  <a:pt x="173399" y="286919"/>
                </a:cubicBezTo>
                <a:cubicBezTo>
                  <a:pt x="183732" y="276600"/>
                  <a:pt x="191483" y="266280"/>
                  <a:pt x="194066" y="253381"/>
                </a:cubicBezTo>
                <a:close/>
                <a:moveTo>
                  <a:pt x="91763" y="157485"/>
                </a:moveTo>
                <a:cubicBezTo>
                  <a:pt x="112537" y="157485"/>
                  <a:pt x="129378" y="174326"/>
                  <a:pt x="129378" y="195100"/>
                </a:cubicBezTo>
                <a:cubicBezTo>
                  <a:pt x="129378" y="215874"/>
                  <a:pt x="112537" y="232715"/>
                  <a:pt x="91763" y="232715"/>
                </a:cubicBezTo>
                <a:cubicBezTo>
                  <a:pt x="70989" y="232715"/>
                  <a:pt x="54148" y="215874"/>
                  <a:pt x="54148" y="195100"/>
                </a:cubicBezTo>
                <a:cubicBezTo>
                  <a:pt x="54148" y="174326"/>
                  <a:pt x="70989" y="157485"/>
                  <a:pt x="91763" y="157485"/>
                </a:cubicBezTo>
                <a:close/>
                <a:moveTo>
                  <a:pt x="90471" y="126600"/>
                </a:moveTo>
                <a:cubicBezTo>
                  <a:pt x="51697" y="126600"/>
                  <a:pt x="20679" y="157618"/>
                  <a:pt x="20679" y="196391"/>
                </a:cubicBezTo>
                <a:cubicBezTo>
                  <a:pt x="20679" y="232579"/>
                  <a:pt x="51697" y="266182"/>
                  <a:pt x="90471" y="266182"/>
                </a:cubicBezTo>
                <a:cubicBezTo>
                  <a:pt x="129244" y="266182"/>
                  <a:pt x="160262" y="232579"/>
                  <a:pt x="160262" y="196391"/>
                </a:cubicBezTo>
                <a:cubicBezTo>
                  <a:pt x="160262" y="157618"/>
                  <a:pt x="129244" y="126600"/>
                  <a:pt x="90471" y="126600"/>
                </a:cubicBezTo>
                <a:close/>
                <a:moveTo>
                  <a:pt x="90471" y="103336"/>
                </a:moveTo>
                <a:cubicBezTo>
                  <a:pt x="142168" y="103336"/>
                  <a:pt x="183526" y="144694"/>
                  <a:pt x="183526" y="196391"/>
                </a:cubicBezTo>
                <a:cubicBezTo>
                  <a:pt x="183526" y="245503"/>
                  <a:pt x="142168" y="286861"/>
                  <a:pt x="90471" y="286861"/>
                </a:cubicBezTo>
                <a:cubicBezTo>
                  <a:pt x="41358" y="286861"/>
                  <a:pt x="0" y="245503"/>
                  <a:pt x="0" y="196391"/>
                </a:cubicBezTo>
                <a:cubicBezTo>
                  <a:pt x="0" y="144694"/>
                  <a:pt x="41358" y="103336"/>
                  <a:pt x="90471" y="103336"/>
                </a:cubicBezTo>
                <a:close/>
                <a:moveTo>
                  <a:pt x="473359" y="0"/>
                </a:moveTo>
                <a:lnTo>
                  <a:pt x="589810" y="38732"/>
                </a:lnTo>
                <a:cubicBezTo>
                  <a:pt x="594985" y="41314"/>
                  <a:pt x="597573" y="46479"/>
                  <a:pt x="594985" y="51643"/>
                </a:cubicBezTo>
                <a:cubicBezTo>
                  <a:pt x="594985" y="54225"/>
                  <a:pt x="592397" y="56807"/>
                  <a:pt x="589810" y="56807"/>
                </a:cubicBezTo>
                <a:cubicBezTo>
                  <a:pt x="587222" y="56807"/>
                  <a:pt x="584634" y="56807"/>
                  <a:pt x="584634" y="56807"/>
                </a:cubicBezTo>
                <a:lnTo>
                  <a:pt x="473359" y="20657"/>
                </a:lnTo>
                <a:lnTo>
                  <a:pt x="431954" y="74882"/>
                </a:lnTo>
                <a:lnTo>
                  <a:pt x="447481" y="144600"/>
                </a:lnTo>
                <a:lnTo>
                  <a:pt x="509588" y="178168"/>
                </a:lnTo>
                <a:lnTo>
                  <a:pt x="592397" y="95539"/>
                </a:lnTo>
                <a:cubicBezTo>
                  <a:pt x="597573" y="92957"/>
                  <a:pt x="602749" y="92957"/>
                  <a:pt x="605336" y="95539"/>
                </a:cubicBezTo>
                <a:cubicBezTo>
                  <a:pt x="610512" y="100704"/>
                  <a:pt x="610512" y="105868"/>
                  <a:pt x="605336" y="108450"/>
                </a:cubicBezTo>
                <a:lnTo>
                  <a:pt x="517351" y="196243"/>
                </a:lnTo>
                <a:cubicBezTo>
                  <a:pt x="517351" y="196243"/>
                  <a:pt x="514764" y="198825"/>
                  <a:pt x="512176" y="198825"/>
                </a:cubicBezTo>
                <a:cubicBezTo>
                  <a:pt x="512176" y="198825"/>
                  <a:pt x="509588" y="198825"/>
                  <a:pt x="507000" y="196243"/>
                </a:cubicBezTo>
                <a:lnTo>
                  <a:pt x="452657" y="170421"/>
                </a:lnTo>
                <a:lnTo>
                  <a:pt x="421603" y="178168"/>
                </a:lnTo>
                <a:lnTo>
                  <a:pt x="416427" y="157511"/>
                </a:lnTo>
                <a:lnTo>
                  <a:pt x="199053" y="209153"/>
                </a:lnTo>
                <a:cubicBezTo>
                  <a:pt x="201641" y="193660"/>
                  <a:pt x="201641" y="180750"/>
                  <a:pt x="199053" y="165257"/>
                </a:cubicBezTo>
                <a:cubicBezTo>
                  <a:pt x="196465" y="152346"/>
                  <a:pt x="191289" y="139436"/>
                  <a:pt x="183526" y="129107"/>
                </a:cubicBezTo>
                <a:lnTo>
                  <a:pt x="398313" y="80046"/>
                </a:lnTo>
                <a:lnTo>
                  <a:pt x="393137" y="61972"/>
                </a:lnTo>
                <a:lnTo>
                  <a:pt x="424191" y="54225"/>
                </a:lnTo>
                <a:lnTo>
                  <a:pt x="463008" y="2582"/>
                </a:lnTo>
                <a:cubicBezTo>
                  <a:pt x="465596" y="0"/>
                  <a:pt x="468183" y="0"/>
                  <a:pt x="473359" y="0"/>
                </a:cubicBezTo>
                <a:close/>
              </a:path>
            </a:pathLst>
          </a:cu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sp>
        <p:nvSpPr>
          <p:cNvPr id="2" name="日期占位符 1">
            <a:extLst>
              <a:ext uri="{FF2B5EF4-FFF2-40B4-BE49-F238E27FC236}">
                <a16:creationId xmlns:a16="http://schemas.microsoft.com/office/drawing/2014/main" id="{ECAD14F3-AE62-4D75-A014-2EEFDB1822CB}"/>
              </a:ext>
            </a:extLst>
          </p:cNvPr>
          <p:cNvSpPr>
            <a:spLocks noGrp="1"/>
          </p:cNvSpPr>
          <p:nvPr>
            <p:ph type="dt" sz="half" idx="14"/>
          </p:nvPr>
        </p:nvSpPr>
        <p:spPr>
          <a:xfrm>
            <a:off x="660400" y="6235702"/>
            <a:ext cx="3342640" cy="365125"/>
          </a:xfrm>
        </p:spPr>
        <p:txBody>
          <a:bodyPr/>
          <a:lstStyle/>
          <a:p>
            <a:r>
              <a:rPr lang="zh-CN" altLang="en-US" i="1" spc="300" dirty="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3" name="灯片编号占位符 2">
            <a:extLst>
              <a:ext uri="{FF2B5EF4-FFF2-40B4-BE49-F238E27FC236}">
                <a16:creationId xmlns:a16="http://schemas.microsoft.com/office/drawing/2014/main" id="{1E8FEE40-7631-4141-BBD7-E9F1598196B6}"/>
              </a:ext>
            </a:extLst>
          </p:cNvPr>
          <p:cNvSpPr>
            <a:spLocks noGrp="1"/>
          </p:cNvSpPr>
          <p:nvPr>
            <p:ph type="sldNum" sz="quarter" idx="16"/>
          </p:nvPr>
        </p:nvSpPr>
        <p:spPr/>
        <p:txBody>
          <a:bodyPr/>
          <a:lstStyle/>
          <a:p>
            <a:fld id="{C79ECAFE-A460-4E13-ABCB-32CAE6136244}" type="slidenum">
              <a:rPr lang="zh-CN" altLang="en-US" smtClean="0"/>
              <a:pPr/>
              <a:t>5</a:t>
            </a:fld>
            <a:endParaRPr lang="zh-CN" altLang="en-US" dirty="0"/>
          </a:p>
        </p:txBody>
      </p:sp>
      <p:pic>
        <p:nvPicPr>
          <p:cNvPr id="5" name="图片 4">
            <a:extLst>
              <a:ext uri="{FF2B5EF4-FFF2-40B4-BE49-F238E27FC236}">
                <a16:creationId xmlns:a16="http://schemas.microsoft.com/office/drawing/2014/main" id="{9B099257-D057-4040-9B10-7C7CB985D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661" y="885592"/>
            <a:ext cx="5075171" cy="5878994"/>
          </a:xfrm>
          <a:prstGeom prst="rect">
            <a:avLst/>
          </a:prstGeom>
        </p:spPr>
      </p:pic>
    </p:spTree>
    <p:extLst>
      <p:ext uri="{BB962C8B-B14F-4D97-AF65-F5344CB8AC3E}">
        <p14:creationId xmlns:p14="http://schemas.microsoft.com/office/powerpoint/2010/main" val="45219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1">
            <a:extLst>
              <a:ext uri="{FF2B5EF4-FFF2-40B4-BE49-F238E27FC236}">
                <a16:creationId xmlns:a16="http://schemas.microsoft.com/office/drawing/2014/main" id="{E3912A43-1225-427B-B6B6-362CB958C622}"/>
              </a:ext>
            </a:extLst>
          </p:cNvPr>
          <p:cNvSpPr/>
          <p:nvPr/>
        </p:nvSpPr>
        <p:spPr>
          <a:xfrm>
            <a:off x="4062999" y="2075330"/>
            <a:ext cx="3110858" cy="4180841"/>
          </a:xfrm>
          <a:prstGeom prst="roundRect">
            <a:avLst>
              <a:gd name="adj" fmla="val 582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 name="文本占位符 7">
            <a:extLst>
              <a:ext uri="{FF2B5EF4-FFF2-40B4-BE49-F238E27FC236}">
                <a16:creationId xmlns:a16="http://schemas.microsoft.com/office/drawing/2014/main" id="{3471DF59-06AC-4848-A8DA-E24F74EAA118}"/>
              </a:ext>
            </a:extLst>
          </p:cNvPr>
          <p:cNvSpPr>
            <a:spLocks noGrp="1"/>
          </p:cNvSpPr>
          <p:nvPr>
            <p:ph type="body" sz="quarter" idx="12"/>
          </p:nvPr>
        </p:nvSpPr>
        <p:spPr/>
        <p:txBody>
          <a:bodyPr/>
          <a:lstStyle/>
          <a:p>
            <a:r>
              <a:rPr lang="zh-CN" altLang="en-US" dirty="0">
                <a:ea typeface="+mn-ea"/>
                <a:cs typeface="+mn-ea"/>
              </a:rPr>
              <a:t>相关空间认知理论</a:t>
            </a:r>
          </a:p>
        </p:txBody>
      </p:sp>
      <p:sp>
        <p:nvSpPr>
          <p:cNvPr id="2" name="矩形 1">
            <a:extLst>
              <a:ext uri="{FF2B5EF4-FFF2-40B4-BE49-F238E27FC236}">
                <a16:creationId xmlns:a16="http://schemas.microsoft.com/office/drawing/2014/main" id="{6A2923FD-9C97-4525-905F-22199088FF55}"/>
              </a:ext>
            </a:extLst>
          </p:cNvPr>
          <p:cNvSpPr/>
          <p:nvPr/>
        </p:nvSpPr>
        <p:spPr>
          <a:xfrm>
            <a:off x="344300" y="2075330"/>
            <a:ext cx="3205603" cy="4031911"/>
          </a:xfrm>
          <a:prstGeom prst="roundRect">
            <a:avLst>
              <a:gd name="adj" fmla="val 582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3" name="矩形 1">
            <a:extLst>
              <a:ext uri="{FF2B5EF4-FFF2-40B4-BE49-F238E27FC236}">
                <a16:creationId xmlns:a16="http://schemas.microsoft.com/office/drawing/2014/main" id="{7B18A4D0-82D1-429A-8D5E-8180ED4B94B7}"/>
              </a:ext>
            </a:extLst>
          </p:cNvPr>
          <p:cNvSpPr/>
          <p:nvPr/>
        </p:nvSpPr>
        <p:spPr>
          <a:xfrm>
            <a:off x="453719" y="2590019"/>
            <a:ext cx="3110858" cy="445145"/>
          </a:xfrm>
          <a:prstGeom prst="roundRect">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85" name="组合 84">
            <a:extLst>
              <a:ext uri="{FF2B5EF4-FFF2-40B4-BE49-F238E27FC236}">
                <a16:creationId xmlns:a16="http://schemas.microsoft.com/office/drawing/2014/main" id="{DD144C32-D238-4A45-9F8B-1CCDD4B95D77}"/>
              </a:ext>
            </a:extLst>
          </p:cNvPr>
          <p:cNvGrpSpPr/>
          <p:nvPr/>
        </p:nvGrpSpPr>
        <p:grpSpPr>
          <a:xfrm>
            <a:off x="1626721" y="2184339"/>
            <a:ext cx="735506" cy="735506"/>
            <a:chOff x="1455581" y="3061247"/>
            <a:chExt cx="735506" cy="735506"/>
          </a:xfrm>
        </p:grpSpPr>
        <p:sp>
          <p:nvSpPr>
            <p:cNvPr id="46" name="íṥļîḓê">
              <a:extLst>
                <a:ext uri="{FF2B5EF4-FFF2-40B4-BE49-F238E27FC236}">
                  <a16:creationId xmlns:a16="http://schemas.microsoft.com/office/drawing/2014/main" id="{1D20759D-E3CE-4ED3-9D8F-9DCC404718EE}"/>
                </a:ext>
              </a:extLst>
            </p:cNvPr>
            <p:cNvSpPr/>
            <p:nvPr/>
          </p:nvSpPr>
          <p:spPr>
            <a:xfrm>
              <a:off x="1455581" y="3061247"/>
              <a:ext cx="735506" cy="735506"/>
            </a:xfrm>
            <a:prstGeom prst="ellipse">
              <a:avLst/>
            </a:prstGeom>
            <a:solidFill>
              <a:schemeClr val="bg1"/>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47" name="íṥlíḓê">
              <a:extLst>
                <a:ext uri="{FF2B5EF4-FFF2-40B4-BE49-F238E27FC236}">
                  <a16:creationId xmlns:a16="http://schemas.microsoft.com/office/drawing/2014/main" id="{CDE30F93-7EDC-4A7B-A93B-939C93996DFE}"/>
                </a:ext>
              </a:extLst>
            </p:cNvPr>
            <p:cNvSpPr/>
            <p:nvPr/>
          </p:nvSpPr>
          <p:spPr>
            <a:xfrm>
              <a:off x="1500411" y="3106185"/>
              <a:ext cx="645847" cy="645844"/>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sp>
          <p:nvSpPr>
            <p:cNvPr id="48" name="ïśļiḑé">
              <a:extLst>
                <a:ext uri="{FF2B5EF4-FFF2-40B4-BE49-F238E27FC236}">
                  <a16:creationId xmlns:a16="http://schemas.microsoft.com/office/drawing/2014/main" id="{C3A7B172-4B95-477D-B2C5-1CDE27812BFA}"/>
                </a:ext>
              </a:extLst>
            </p:cNvPr>
            <p:cNvSpPr/>
            <p:nvPr/>
          </p:nvSpPr>
          <p:spPr>
            <a:xfrm>
              <a:off x="1661726" y="3230492"/>
              <a:ext cx="323216" cy="397229"/>
            </a:xfrm>
            <a:custGeom>
              <a:avLst/>
              <a:gdLst>
                <a:gd name="connsiteX0" fmla="*/ 337979 w 494593"/>
                <a:gd name="connsiteY0" fmla="*/ 279269 h 607851"/>
                <a:gd name="connsiteX1" fmla="*/ 221300 w 494593"/>
                <a:gd name="connsiteY1" fmla="*/ 336550 h 607851"/>
                <a:gd name="connsiteX2" fmla="*/ 229058 w 494593"/>
                <a:gd name="connsiteY2" fmla="*/ 378487 h 607851"/>
                <a:gd name="connsiteX3" fmla="*/ 270165 w 494593"/>
                <a:gd name="connsiteY3" fmla="*/ 390032 h 607851"/>
                <a:gd name="connsiteX4" fmla="*/ 337979 w 494593"/>
                <a:gd name="connsiteY4" fmla="*/ 279269 h 607851"/>
                <a:gd name="connsiteX5" fmla="*/ 247261 w 494593"/>
                <a:gd name="connsiteY5" fmla="*/ 202100 h 607851"/>
                <a:gd name="connsiteX6" fmla="*/ 406316 w 494593"/>
                <a:gd name="connsiteY6" fmla="*/ 360908 h 607851"/>
                <a:gd name="connsiteX7" fmla="*/ 247261 w 494593"/>
                <a:gd name="connsiteY7" fmla="*/ 519715 h 607851"/>
                <a:gd name="connsiteX8" fmla="*/ 88207 w 494593"/>
                <a:gd name="connsiteY8" fmla="*/ 360908 h 607851"/>
                <a:gd name="connsiteX9" fmla="*/ 247261 w 494593"/>
                <a:gd name="connsiteY9" fmla="*/ 202100 h 607851"/>
                <a:gd name="connsiteX10" fmla="*/ 247297 w 494593"/>
                <a:gd name="connsiteY10" fmla="*/ 160521 h 607851"/>
                <a:gd name="connsiteX11" fmla="*/ 46625 w 494593"/>
                <a:gd name="connsiteY11" fmla="*/ 360907 h 607851"/>
                <a:gd name="connsiteX12" fmla="*/ 247297 w 494593"/>
                <a:gd name="connsiteY12" fmla="*/ 561293 h 607851"/>
                <a:gd name="connsiteX13" fmla="*/ 447968 w 494593"/>
                <a:gd name="connsiteY13" fmla="*/ 360907 h 607851"/>
                <a:gd name="connsiteX14" fmla="*/ 247297 w 494593"/>
                <a:gd name="connsiteY14" fmla="*/ 160521 h 607851"/>
                <a:gd name="connsiteX15" fmla="*/ 247297 w 494593"/>
                <a:gd name="connsiteY15" fmla="*/ 113963 h 607851"/>
                <a:gd name="connsiteX16" fmla="*/ 494593 w 494593"/>
                <a:gd name="connsiteY16" fmla="*/ 360907 h 607851"/>
                <a:gd name="connsiteX17" fmla="*/ 247297 w 494593"/>
                <a:gd name="connsiteY17" fmla="*/ 607851 h 607851"/>
                <a:gd name="connsiteX18" fmla="*/ 0 w 494593"/>
                <a:gd name="connsiteY18" fmla="*/ 360907 h 607851"/>
                <a:gd name="connsiteX19" fmla="*/ 247297 w 494593"/>
                <a:gd name="connsiteY19" fmla="*/ 113963 h 607851"/>
                <a:gd name="connsiteX20" fmla="*/ 106836 w 494593"/>
                <a:gd name="connsiteY20" fmla="*/ 58655 h 607851"/>
                <a:gd name="connsiteX21" fmla="*/ 119283 w 494593"/>
                <a:gd name="connsiteY21" fmla="*/ 68229 h 607851"/>
                <a:gd name="connsiteX22" fmla="*/ 139719 w 494593"/>
                <a:gd name="connsiteY22" fmla="*/ 103546 h 607851"/>
                <a:gd name="connsiteX23" fmla="*/ 68863 w 494593"/>
                <a:gd name="connsiteY23" fmla="*/ 144377 h 607851"/>
                <a:gd name="connsiteX24" fmla="*/ 48427 w 494593"/>
                <a:gd name="connsiteY24" fmla="*/ 109060 h 607851"/>
                <a:gd name="connsiteX25" fmla="*/ 55960 w 494593"/>
                <a:gd name="connsiteY25" fmla="*/ 81119 h 607851"/>
                <a:gd name="connsiteX26" fmla="*/ 91313 w 494593"/>
                <a:gd name="connsiteY26" fmla="*/ 60704 h 607851"/>
                <a:gd name="connsiteX27" fmla="*/ 106836 w 494593"/>
                <a:gd name="connsiteY27" fmla="*/ 58655 h 607851"/>
                <a:gd name="connsiteX28" fmla="*/ 385319 w 494593"/>
                <a:gd name="connsiteY28" fmla="*/ 58655 h 607851"/>
                <a:gd name="connsiteX29" fmla="*/ 400805 w 494593"/>
                <a:gd name="connsiteY29" fmla="*/ 60704 h 607851"/>
                <a:gd name="connsiteX30" fmla="*/ 436233 w 494593"/>
                <a:gd name="connsiteY30" fmla="*/ 81119 h 607851"/>
                <a:gd name="connsiteX31" fmla="*/ 443692 w 494593"/>
                <a:gd name="connsiteY31" fmla="*/ 109060 h 607851"/>
                <a:gd name="connsiteX32" fmla="*/ 423255 w 494593"/>
                <a:gd name="connsiteY32" fmla="*/ 144377 h 607851"/>
                <a:gd name="connsiteX33" fmla="*/ 352474 w 494593"/>
                <a:gd name="connsiteY33" fmla="*/ 103546 h 607851"/>
                <a:gd name="connsiteX34" fmla="*/ 372910 w 494593"/>
                <a:gd name="connsiteY34" fmla="*/ 68229 h 607851"/>
                <a:gd name="connsiteX35" fmla="*/ 385319 w 494593"/>
                <a:gd name="connsiteY35" fmla="*/ 58655 h 607851"/>
                <a:gd name="connsiteX36" fmla="*/ 202278 w 494593"/>
                <a:gd name="connsiteY36" fmla="*/ 0 h 607851"/>
                <a:gd name="connsiteX37" fmla="*/ 292455 w 494593"/>
                <a:gd name="connsiteY37" fmla="*/ 0 h 607851"/>
                <a:gd name="connsiteX38" fmla="*/ 311475 w 494593"/>
                <a:gd name="connsiteY38" fmla="*/ 18996 h 607851"/>
                <a:gd name="connsiteX39" fmla="*/ 311475 w 494593"/>
                <a:gd name="connsiteY39" fmla="*/ 61756 h 607851"/>
                <a:gd name="connsiteX40" fmla="*/ 285295 w 494593"/>
                <a:gd name="connsiteY40" fmla="*/ 61905 h 607851"/>
                <a:gd name="connsiteX41" fmla="*/ 285295 w 494593"/>
                <a:gd name="connsiteY41" fmla="*/ 94981 h 607851"/>
                <a:gd name="connsiteX42" fmla="*/ 247255 w 494593"/>
                <a:gd name="connsiteY42" fmla="*/ 91927 h 607851"/>
                <a:gd name="connsiteX43" fmla="*/ 209215 w 494593"/>
                <a:gd name="connsiteY43" fmla="*/ 94981 h 607851"/>
                <a:gd name="connsiteX44" fmla="*/ 209215 w 494593"/>
                <a:gd name="connsiteY44" fmla="*/ 61905 h 607851"/>
                <a:gd name="connsiteX45" fmla="*/ 183258 w 494593"/>
                <a:gd name="connsiteY45" fmla="*/ 61756 h 607851"/>
                <a:gd name="connsiteX46" fmla="*/ 183258 w 494593"/>
                <a:gd name="connsiteY46" fmla="*/ 18996 h 607851"/>
                <a:gd name="connsiteX47" fmla="*/ 202278 w 494593"/>
                <a:gd name="connsiteY47"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4593" h="607851">
                  <a:moveTo>
                    <a:pt x="337979" y="279269"/>
                  </a:moveTo>
                  <a:cubicBezTo>
                    <a:pt x="312838" y="282845"/>
                    <a:pt x="230550" y="328207"/>
                    <a:pt x="221300" y="336550"/>
                  </a:cubicBezTo>
                  <a:cubicBezTo>
                    <a:pt x="212123" y="344967"/>
                    <a:pt x="215555" y="363664"/>
                    <a:pt x="229058" y="378487"/>
                  </a:cubicBezTo>
                  <a:cubicBezTo>
                    <a:pt x="242561" y="393235"/>
                    <a:pt x="260914" y="398375"/>
                    <a:pt x="270165" y="390032"/>
                  </a:cubicBezTo>
                  <a:cubicBezTo>
                    <a:pt x="279341" y="381615"/>
                    <a:pt x="332086" y="303925"/>
                    <a:pt x="337979" y="279269"/>
                  </a:cubicBezTo>
                  <a:close/>
                  <a:moveTo>
                    <a:pt x="247261" y="202100"/>
                  </a:moveTo>
                  <a:cubicBezTo>
                    <a:pt x="335070" y="202100"/>
                    <a:pt x="406316" y="273236"/>
                    <a:pt x="406316" y="360908"/>
                  </a:cubicBezTo>
                  <a:cubicBezTo>
                    <a:pt x="406316" y="448579"/>
                    <a:pt x="335070" y="519715"/>
                    <a:pt x="247261" y="519715"/>
                  </a:cubicBezTo>
                  <a:cubicBezTo>
                    <a:pt x="159453" y="519715"/>
                    <a:pt x="88207" y="448579"/>
                    <a:pt x="88207" y="360908"/>
                  </a:cubicBezTo>
                  <a:cubicBezTo>
                    <a:pt x="88207" y="273236"/>
                    <a:pt x="159453" y="202100"/>
                    <a:pt x="247261" y="202100"/>
                  </a:cubicBezTo>
                  <a:close/>
                  <a:moveTo>
                    <a:pt x="247297" y="160521"/>
                  </a:moveTo>
                  <a:cubicBezTo>
                    <a:pt x="136517" y="160521"/>
                    <a:pt x="46625" y="250211"/>
                    <a:pt x="46625" y="360907"/>
                  </a:cubicBezTo>
                  <a:cubicBezTo>
                    <a:pt x="46625" y="471603"/>
                    <a:pt x="136442" y="561293"/>
                    <a:pt x="247297" y="561293"/>
                  </a:cubicBezTo>
                  <a:cubicBezTo>
                    <a:pt x="358151" y="561293"/>
                    <a:pt x="447968" y="471603"/>
                    <a:pt x="447968" y="360907"/>
                  </a:cubicBezTo>
                  <a:cubicBezTo>
                    <a:pt x="447968" y="250285"/>
                    <a:pt x="358151" y="160521"/>
                    <a:pt x="247297" y="160521"/>
                  </a:cubicBezTo>
                  <a:close/>
                  <a:moveTo>
                    <a:pt x="247297" y="113963"/>
                  </a:moveTo>
                  <a:cubicBezTo>
                    <a:pt x="383888" y="113963"/>
                    <a:pt x="494593" y="224510"/>
                    <a:pt x="494593" y="360907"/>
                  </a:cubicBezTo>
                  <a:cubicBezTo>
                    <a:pt x="494593" y="497304"/>
                    <a:pt x="383888" y="607851"/>
                    <a:pt x="247297" y="607851"/>
                  </a:cubicBezTo>
                  <a:cubicBezTo>
                    <a:pt x="110705" y="607851"/>
                    <a:pt x="0" y="497304"/>
                    <a:pt x="0" y="360907"/>
                  </a:cubicBezTo>
                  <a:cubicBezTo>
                    <a:pt x="0" y="224510"/>
                    <a:pt x="110705" y="113963"/>
                    <a:pt x="247297" y="113963"/>
                  </a:cubicBezTo>
                  <a:close/>
                  <a:moveTo>
                    <a:pt x="106836" y="58655"/>
                  </a:moveTo>
                  <a:cubicBezTo>
                    <a:pt x="111899" y="60015"/>
                    <a:pt x="116449" y="63312"/>
                    <a:pt x="119283" y="68229"/>
                  </a:cubicBezTo>
                  <a:lnTo>
                    <a:pt x="139719" y="103546"/>
                  </a:lnTo>
                  <a:lnTo>
                    <a:pt x="68863" y="144377"/>
                  </a:lnTo>
                  <a:lnTo>
                    <a:pt x="48427" y="109060"/>
                  </a:lnTo>
                  <a:cubicBezTo>
                    <a:pt x="42833" y="99225"/>
                    <a:pt x="46189" y="86782"/>
                    <a:pt x="55960" y="81119"/>
                  </a:cubicBezTo>
                  <a:lnTo>
                    <a:pt x="91313" y="60704"/>
                  </a:lnTo>
                  <a:cubicBezTo>
                    <a:pt x="96199" y="57873"/>
                    <a:pt x="101774" y="57295"/>
                    <a:pt x="106836" y="58655"/>
                  </a:cubicBezTo>
                  <a:close/>
                  <a:moveTo>
                    <a:pt x="385319" y="58655"/>
                  </a:moveTo>
                  <a:cubicBezTo>
                    <a:pt x="390363" y="57295"/>
                    <a:pt x="395920" y="57873"/>
                    <a:pt x="400805" y="60704"/>
                  </a:cubicBezTo>
                  <a:lnTo>
                    <a:pt x="436233" y="81119"/>
                  </a:lnTo>
                  <a:cubicBezTo>
                    <a:pt x="446004" y="86782"/>
                    <a:pt x="449360" y="99225"/>
                    <a:pt x="443692" y="109060"/>
                  </a:cubicBezTo>
                  <a:lnTo>
                    <a:pt x="423255" y="144377"/>
                  </a:lnTo>
                  <a:lnTo>
                    <a:pt x="352474" y="103546"/>
                  </a:lnTo>
                  <a:lnTo>
                    <a:pt x="372910" y="68229"/>
                  </a:lnTo>
                  <a:cubicBezTo>
                    <a:pt x="375744" y="63312"/>
                    <a:pt x="380276" y="60015"/>
                    <a:pt x="385319" y="58655"/>
                  </a:cubicBezTo>
                  <a:close/>
                  <a:moveTo>
                    <a:pt x="202278" y="0"/>
                  </a:moveTo>
                  <a:lnTo>
                    <a:pt x="292455" y="0"/>
                  </a:lnTo>
                  <a:cubicBezTo>
                    <a:pt x="302972" y="0"/>
                    <a:pt x="311475" y="8492"/>
                    <a:pt x="311475" y="18996"/>
                  </a:cubicBezTo>
                  <a:lnTo>
                    <a:pt x="311475" y="61756"/>
                  </a:lnTo>
                  <a:lnTo>
                    <a:pt x="285295" y="61905"/>
                  </a:lnTo>
                  <a:lnTo>
                    <a:pt x="285295" y="94981"/>
                  </a:lnTo>
                  <a:cubicBezTo>
                    <a:pt x="272838" y="93193"/>
                    <a:pt x="260158" y="91927"/>
                    <a:pt x="247255" y="91927"/>
                  </a:cubicBezTo>
                  <a:cubicBezTo>
                    <a:pt x="234351" y="91927"/>
                    <a:pt x="221671" y="93193"/>
                    <a:pt x="209215" y="94981"/>
                  </a:cubicBezTo>
                  <a:lnTo>
                    <a:pt x="209215" y="61905"/>
                  </a:lnTo>
                  <a:lnTo>
                    <a:pt x="183258" y="61756"/>
                  </a:lnTo>
                  <a:lnTo>
                    <a:pt x="183258" y="18996"/>
                  </a:lnTo>
                  <a:cubicBezTo>
                    <a:pt x="183258" y="8492"/>
                    <a:pt x="191761" y="0"/>
                    <a:pt x="202278"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87" name="矩形 1">
            <a:extLst>
              <a:ext uri="{FF2B5EF4-FFF2-40B4-BE49-F238E27FC236}">
                <a16:creationId xmlns:a16="http://schemas.microsoft.com/office/drawing/2014/main" id="{DD656D16-B260-4FE7-851B-9C5C41D0E085}"/>
              </a:ext>
            </a:extLst>
          </p:cNvPr>
          <p:cNvSpPr/>
          <p:nvPr/>
        </p:nvSpPr>
        <p:spPr>
          <a:xfrm>
            <a:off x="4064781" y="2590019"/>
            <a:ext cx="3109076" cy="445145"/>
          </a:xfrm>
          <a:prstGeom prst="roundRect">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88" name="组合 87">
            <a:extLst>
              <a:ext uri="{FF2B5EF4-FFF2-40B4-BE49-F238E27FC236}">
                <a16:creationId xmlns:a16="http://schemas.microsoft.com/office/drawing/2014/main" id="{108C25B9-14D8-4478-8745-A5148764B4D6}"/>
              </a:ext>
            </a:extLst>
          </p:cNvPr>
          <p:cNvGrpSpPr/>
          <p:nvPr/>
        </p:nvGrpSpPr>
        <p:grpSpPr>
          <a:xfrm>
            <a:off x="5250675" y="2147068"/>
            <a:ext cx="735506" cy="735506"/>
            <a:chOff x="1455581" y="3061247"/>
            <a:chExt cx="735506" cy="735506"/>
          </a:xfrm>
        </p:grpSpPr>
        <p:sp>
          <p:nvSpPr>
            <p:cNvPr id="89" name="íṥļîḓê">
              <a:extLst>
                <a:ext uri="{FF2B5EF4-FFF2-40B4-BE49-F238E27FC236}">
                  <a16:creationId xmlns:a16="http://schemas.microsoft.com/office/drawing/2014/main" id="{92179956-7B46-44DC-ACF9-BF56B8C59F52}"/>
                </a:ext>
              </a:extLst>
            </p:cNvPr>
            <p:cNvSpPr/>
            <p:nvPr/>
          </p:nvSpPr>
          <p:spPr>
            <a:xfrm>
              <a:off x="1455581" y="3061247"/>
              <a:ext cx="735506" cy="735506"/>
            </a:xfrm>
            <a:prstGeom prst="ellipse">
              <a:avLst/>
            </a:prstGeom>
            <a:solidFill>
              <a:schemeClr val="bg1"/>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90" name="íṥlíḓê">
              <a:extLst>
                <a:ext uri="{FF2B5EF4-FFF2-40B4-BE49-F238E27FC236}">
                  <a16:creationId xmlns:a16="http://schemas.microsoft.com/office/drawing/2014/main" id="{E6410452-6DF7-4C8F-BD41-B201F14C5B98}"/>
                </a:ext>
              </a:extLst>
            </p:cNvPr>
            <p:cNvSpPr/>
            <p:nvPr/>
          </p:nvSpPr>
          <p:spPr>
            <a:xfrm>
              <a:off x="1500411" y="3106185"/>
              <a:ext cx="645847" cy="645844"/>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sp>
          <p:nvSpPr>
            <p:cNvPr id="91" name="ïśļiḑé">
              <a:extLst>
                <a:ext uri="{FF2B5EF4-FFF2-40B4-BE49-F238E27FC236}">
                  <a16:creationId xmlns:a16="http://schemas.microsoft.com/office/drawing/2014/main" id="{03D84CA3-5529-4D77-87DA-A5B18DAF9C28}"/>
                </a:ext>
              </a:extLst>
            </p:cNvPr>
            <p:cNvSpPr/>
            <p:nvPr/>
          </p:nvSpPr>
          <p:spPr>
            <a:xfrm>
              <a:off x="1661726" y="3230492"/>
              <a:ext cx="323216" cy="397229"/>
            </a:xfrm>
            <a:custGeom>
              <a:avLst/>
              <a:gdLst>
                <a:gd name="connsiteX0" fmla="*/ 337979 w 494593"/>
                <a:gd name="connsiteY0" fmla="*/ 279269 h 607851"/>
                <a:gd name="connsiteX1" fmla="*/ 221300 w 494593"/>
                <a:gd name="connsiteY1" fmla="*/ 336550 h 607851"/>
                <a:gd name="connsiteX2" fmla="*/ 229058 w 494593"/>
                <a:gd name="connsiteY2" fmla="*/ 378487 h 607851"/>
                <a:gd name="connsiteX3" fmla="*/ 270165 w 494593"/>
                <a:gd name="connsiteY3" fmla="*/ 390032 h 607851"/>
                <a:gd name="connsiteX4" fmla="*/ 337979 w 494593"/>
                <a:gd name="connsiteY4" fmla="*/ 279269 h 607851"/>
                <a:gd name="connsiteX5" fmla="*/ 247261 w 494593"/>
                <a:gd name="connsiteY5" fmla="*/ 202100 h 607851"/>
                <a:gd name="connsiteX6" fmla="*/ 406316 w 494593"/>
                <a:gd name="connsiteY6" fmla="*/ 360908 h 607851"/>
                <a:gd name="connsiteX7" fmla="*/ 247261 w 494593"/>
                <a:gd name="connsiteY7" fmla="*/ 519715 h 607851"/>
                <a:gd name="connsiteX8" fmla="*/ 88207 w 494593"/>
                <a:gd name="connsiteY8" fmla="*/ 360908 h 607851"/>
                <a:gd name="connsiteX9" fmla="*/ 247261 w 494593"/>
                <a:gd name="connsiteY9" fmla="*/ 202100 h 607851"/>
                <a:gd name="connsiteX10" fmla="*/ 247297 w 494593"/>
                <a:gd name="connsiteY10" fmla="*/ 160521 h 607851"/>
                <a:gd name="connsiteX11" fmla="*/ 46625 w 494593"/>
                <a:gd name="connsiteY11" fmla="*/ 360907 h 607851"/>
                <a:gd name="connsiteX12" fmla="*/ 247297 w 494593"/>
                <a:gd name="connsiteY12" fmla="*/ 561293 h 607851"/>
                <a:gd name="connsiteX13" fmla="*/ 447968 w 494593"/>
                <a:gd name="connsiteY13" fmla="*/ 360907 h 607851"/>
                <a:gd name="connsiteX14" fmla="*/ 247297 w 494593"/>
                <a:gd name="connsiteY14" fmla="*/ 160521 h 607851"/>
                <a:gd name="connsiteX15" fmla="*/ 247297 w 494593"/>
                <a:gd name="connsiteY15" fmla="*/ 113963 h 607851"/>
                <a:gd name="connsiteX16" fmla="*/ 494593 w 494593"/>
                <a:gd name="connsiteY16" fmla="*/ 360907 h 607851"/>
                <a:gd name="connsiteX17" fmla="*/ 247297 w 494593"/>
                <a:gd name="connsiteY17" fmla="*/ 607851 h 607851"/>
                <a:gd name="connsiteX18" fmla="*/ 0 w 494593"/>
                <a:gd name="connsiteY18" fmla="*/ 360907 h 607851"/>
                <a:gd name="connsiteX19" fmla="*/ 247297 w 494593"/>
                <a:gd name="connsiteY19" fmla="*/ 113963 h 607851"/>
                <a:gd name="connsiteX20" fmla="*/ 106836 w 494593"/>
                <a:gd name="connsiteY20" fmla="*/ 58655 h 607851"/>
                <a:gd name="connsiteX21" fmla="*/ 119283 w 494593"/>
                <a:gd name="connsiteY21" fmla="*/ 68229 h 607851"/>
                <a:gd name="connsiteX22" fmla="*/ 139719 w 494593"/>
                <a:gd name="connsiteY22" fmla="*/ 103546 h 607851"/>
                <a:gd name="connsiteX23" fmla="*/ 68863 w 494593"/>
                <a:gd name="connsiteY23" fmla="*/ 144377 h 607851"/>
                <a:gd name="connsiteX24" fmla="*/ 48427 w 494593"/>
                <a:gd name="connsiteY24" fmla="*/ 109060 h 607851"/>
                <a:gd name="connsiteX25" fmla="*/ 55960 w 494593"/>
                <a:gd name="connsiteY25" fmla="*/ 81119 h 607851"/>
                <a:gd name="connsiteX26" fmla="*/ 91313 w 494593"/>
                <a:gd name="connsiteY26" fmla="*/ 60704 h 607851"/>
                <a:gd name="connsiteX27" fmla="*/ 106836 w 494593"/>
                <a:gd name="connsiteY27" fmla="*/ 58655 h 607851"/>
                <a:gd name="connsiteX28" fmla="*/ 385319 w 494593"/>
                <a:gd name="connsiteY28" fmla="*/ 58655 h 607851"/>
                <a:gd name="connsiteX29" fmla="*/ 400805 w 494593"/>
                <a:gd name="connsiteY29" fmla="*/ 60704 h 607851"/>
                <a:gd name="connsiteX30" fmla="*/ 436233 w 494593"/>
                <a:gd name="connsiteY30" fmla="*/ 81119 h 607851"/>
                <a:gd name="connsiteX31" fmla="*/ 443692 w 494593"/>
                <a:gd name="connsiteY31" fmla="*/ 109060 h 607851"/>
                <a:gd name="connsiteX32" fmla="*/ 423255 w 494593"/>
                <a:gd name="connsiteY32" fmla="*/ 144377 h 607851"/>
                <a:gd name="connsiteX33" fmla="*/ 352474 w 494593"/>
                <a:gd name="connsiteY33" fmla="*/ 103546 h 607851"/>
                <a:gd name="connsiteX34" fmla="*/ 372910 w 494593"/>
                <a:gd name="connsiteY34" fmla="*/ 68229 h 607851"/>
                <a:gd name="connsiteX35" fmla="*/ 385319 w 494593"/>
                <a:gd name="connsiteY35" fmla="*/ 58655 h 607851"/>
                <a:gd name="connsiteX36" fmla="*/ 202278 w 494593"/>
                <a:gd name="connsiteY36" fmla="*/ 0 h 607851"/>
                <a:gd name="connsiteX37" fmla="*/ 292455 w 494593"/>
                <a:gd name="connsiteY37" fmla="*/ 0 h 607851"/>
                <a:gd name="connsiteX38" fmla="*/ 311475 w 494593"/>
                <a:gd name="connsiteY38" fmla="*/ 18996 h 607851"/>
                <a:gd name="connsiteX39" fmla="*/ 311475 w 494593"/>
                <a:gd name="connsiteY39" fmla="*/ 61756 h 607851"/>
                <a:gd name="connsiteX40" fmla="*/ 285295 w 494593"/>
                <a:gd name="connsiteY40" fmla="*/ 61905 h 607851"/>
                <a:gd name="connsiteX41" fmla="*/ 285295 w 494593"/>
                <a:gd name="connsiteY41" fmla="*/ 94981 h 607851"/>
                <a:gd name="connsiteX42" fmla="*/ 247255 w 494593"/>
                <a:gd name="connsiteY42" fmla="*/ 91927 h 607851"/>
                <a:gd name="connsiteX43" fmla="*/ 209215 w 494593"/>
                <a:gd name="connsiteY43" fmla="*/ 94981 h 607851"/>
                <a:gd name="connsiteX44" fmla="*/ 209215 w 494593"/>
                <a:gd name="connsiteY44" fmla="*/ 61905 h 607851"/>
                <a:gd name="connsiteX45" fmla="*/ 183258 w 494593"/>
                <a:gd name="connsiteY45" fmla="*/ 61756 h 607851"/>
                <a:gd name="connsiteX46" fmla="*/ 183258 w 494593"/>
                <a:gd name="connsiteY46" fmla="*/ 18996 h 607851"/>
                <a:gd name="connsiteX47" fmla="*/ 202278 w 494593"/>
                <a:gd name="connsiteY47"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4593" h="607851">
                  <a:moveTo>
                    <a:pt x="337979" y="279269"/>
                  </a:moveTo>
                  <a:cubicBezTo>
                    <a:pt x="312838" y="282845"/>
                    <a:pt x="230550" y="328207"/>
                    <a:pt x="221300" y="336550"/>
                  </a:cubicBezTo>
                  <a:cubicBezTo>
                    <a:pt x="212123" y="344967"/>
                    <a:pt x="215555" y="363664"/>
                    <a:pt x="229058" y="378487"/>
                  </a:cubicBezTo>
                  <a:cubicBezTo>
                    <a:pt x="242561" y="393235"/>
                    <a:pt x="260914" y="398375"/>
                    <a:pt x="270165" y="390032"/>
                  </a:cubicBezTo>
                  <a:cubicBezTo>
                    <a:pt x="279341" y="381615"/>
                    <a:pt x="332086" y="303925"/>
                    <a:pt x="337979" y="279269"/>
                  </a:cubicBezTo>
                  <a:close/>
                  <a:moveTo>
                    <a:pt x="247261" y="202100"/>
                  </a:moveTo>
                  <a:cubicBezTo>
                    <a:pt x="335070" y="202100"/>
                    <a:pt x="406316" y="273236"/>
                    <a:pt x="406316" y="360908"/>
                  </a:cubicBezTo>
                  <a:cubicBezTo>
                    <a:pt x="406316" y="448579"/>
                    <a:pt x="335070" y="519715"/>
                    <a:pt x="247261" y="519715"/>
                  </a:cubicBezTo>
                  <a:cubicBezTo>
                    <a:pt x="159453" y="519715"/>
                    <a:pt x="88207" y="448579"/>
                    <a:pt x="88207" y="360908"/>
                  </a:cubicBezTo>
                  <a:cubicBezTo>
                    <a:pt x="88207" y="273236"/>
                    <a:pt x="159453" y="202100"/>
                    <a:pt x="247261" y="202100"/>
                  </a:cubicBezTo>
                  <a:close/>
                  <a:moveTo>
                    <a:pt x="247297" y="160521"/>
                  </a:moveTo>
                  <a:cubicBezTo>
                    <a:pt x="136517" y="160521"/>
                    <a:pt x="46625" y="250211"/>
                    <a:pt x="46625" y="360907"/>
                  </a:cubicBezTo>
                  <a:cubicBezTo>
                    <a:pt x="46625" y="471603"/>
                    <a:pt x="136442" y="561293"/>
                    <a:pt x="247297" y="561293"/>
                  </a:cubicBezTo>
                  <a:cubicBezTo>
                    <a:pt x="358151" y="561293"/>
                    <a:pt x="447968" y="471603"/>
                    <a:pt x="447968" y="360907"/>
                  </a:cubicBezTo>
                  <a:cubicBezTo>
                    <a:pt x="447968" y="250285"/>
                    <a:pt x="358151" y="160521"/>
                    <a:pt x="247297" y="160521"/>
                  </a:cubicBezTo>
                  <a:close/>
                  <a:moveTo>
                    <a:pt x="247297" y="113963"/>
                  </a:moveTo>
                  <a:cubicBezTo>
                    <a:pt x="383888" y="113963"/>
                    <a:pt x="494593" y="224510"/>
                    <a:pt x="494593" y="360907"/>
                  </a:cubicBezTo>
                  <a:cubicBezTo>
                    <a:pt x="494593" y="497304"/>
                    <a:pt x="383888" y="607851"/>
                    <a:pt x="247297" y="607851"/>
                  </a:cubicBezTo>
                  <a:cubicBezTo>
                    <a:pt x="110705" y="607851"/>
                    <a:pt x="0" y="497304"/>
                    <a:pt x="0" y="360907"/>
                  </a:cubicBezTo>
                  <a:cubicBezTo>
                    <a:pt x="0" y="224510"/>
                    <a:pt x="110705" y="113963"/>
                    <a:pt x="247297" y="113963"/>
                  </a:cubicBezTo>
                  <a:close/>
                  <a:moveTo>
                    <a:pt x="106836" y="58655"/>
                  </a:moveTo>
                  <a:cubicBezTo>
                    <a:pt x="111899" y="60015"/>
                    <a:pt x="116449" y="63312"/>
                    <a:pt x="119283" y="68229"/>
                  </a:cubicBezTo>
                  <a:lnTo>
                    <a:pt x="139719" y="103546"/>
                  </a:lnTo>
                  <a:lnTo>
                    <a:pt x="68863" y="144377"/>
                  </a:lnTo>
                  <a:lnTo>
                    <a:pt x="48427" y="109060"/>
                  </a:lnTo>
                  <a:cubicBezTo>
                    <a:pt x="42833" y="99225"/>
                    <a:pt x="46189" y="86782"/>
                    <a:pt x="55960" y="81119"/>
                  </a:cubicBezTo>
                  <a:lnTo>
                    <a:pt x="91313" y="60704"/>
                  </a:lnTo>
                  <a:cubicBezTo>
                    <a:pt x="96199" y="57873"/>
                    <a:pt x="101774" y="57295"/>
                    <a:pt x="106836" y="58655"/>
                  </a:cubicBezTo>
                  <a:close/>
                  <a:moveTo>
                    <a:pt x="385319" y="58655"/>
                  </a:moveTo>
                  <a:cubicBezTo>
                    <a:pt x="390363" y="57295"/>
                    <a:pt x="395920" y="57873"/>
                    <a:pt x="400805" y="60704"/>
                  </a:cubicBezTo>
                  <a:lnTo>
                    <a:pt x="436233" y="81119"/>
                  </a:lnTo>
                  <a:cubicBezTo>
                    <a:pt x="446004" y="86782"/>
                    <a:pt x="449360" y="99225"/>
                    <a:pt x="443692" y="109060"/>
                  </a:cubicBezTo>
                  <a:lnTo>
                    <a:pt x="423255" y="144377"/>
                  </a:lnTo>
                  <a:lnTo>
                    <a:pt x="352474" y="103546"/>
                  </a:lnTo>
                  <a:lnTo>
                    <a:pt x="372910" y="68229"/>
                  </a:lnTo>
                  <a:cubicBezTo>
                    <a:pt x="375744" y="63312"/>
                    <a:pt x="380276" y="60015"/>
                    <a:pt x="385319" y="58655"/>
                  </a:cubicBezTo>
                  <a:close/>
                  <a:moveTo>
                    <a:pt x="202278" y="0"/>
                  </a:moveTo>
                  <a:lnTo>
                    <a:pt x="292455" y="0"/>
                  </a:lnTo>
                  <a:cubicBezTo>
                    <a:pt x="302972" y="0"/>
                    <a:pt x="311475" y="8492"/>
                    <a:pt x="311475" y="18996"/>
                  </a:cubicBezTo>
                  <a:lnTo>
                    <a:pt x="311475" y="61756"/>
                  </a:lnTo>
                  <a:lnTo>
                    <a:pt x="285295" y="61905"/>
                  </a:lnTo>
                  <a:lnTo>
                    <a:pt x="285295" y="94981"/>
                  </a:lnTo>
                  <a:cubicBezTo>
                    <a:pt x="272838" y="93193"/>
                    <a:pt x="260158" y="91927"/>
                    <a:pt x="247255" y="91927"/>
                  </a:cubicBezTo>
                  <a:cubicBezTo>
                    <a:pt x="234351" y="91927"/>
                    <a:pt x="221671" y="93193"/>
                    <a:pt x="209215" y="94981"/>
                  </a:cubicBezTo>
                  <a:lnTo>
                    <a:pt x="209215" y="61905"/>
                  </a:lnTo>
                  <a:lnTo>
                    <a:pt x="183258" y="61756"/>
                  </a:lnTo>
                  <a:lnTo>
                    <a:pt x="183258" y="18996"/>
                  </a:lnTo>
                  <a:cubicBezTo>
                    <a:pt x="183258" y="8492"/>
                    <a:pt x="191761" y="0"/>
                    <a:pt x="202278"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cs typeface="+mn-ea"/>
              </a:endParaRPr>
            </a:p>
          </p:txBody>
        </p:sp>
      </p:grpSp>
      <p:sp>
        <p:nvSpPr>
          <p:cNvPr id="98" name="文本框 97">
            <a:extLst>
              <a:ext uri="{FF2B5EF4-FFF2-40B4-BE49-F238E27FC236}">
                <a16:creationId xmlns:a16="http://schemas.microsoft.com/office/drawing/2014/main" id="{37941089-E8AB-47D3-A9D6-147979F128E1}"/>
              </a:ext>
            </a:extLst>
          </p:cNvPr>
          <p:cNvSpPr txBox="1"/>
          <p:nvPr/>
        </p:nvSpPr>
        <p:spPr>
          <a:xfrm>
            <a:off x="1344319" y="3241374"/>
            <a:ext cx="2085300"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路线分段假说</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99" name="文本框 98">
            <a:extLst>
              <a:ext uri="{FF2B5EF4-FFF2-40B4-BE49-F238E27FC236}">
                <a16:creationId xmlns:a16="http://schemas.microsoft.com/office/drawing/2014/main" id="{2CEB022E-4FF0-44B2-ABFC-FEA7108DBEC7}"/>
              </a:ext>
            </a:extLst>
          </p:cNvPr>
          <p:cNvSpPr txBox="1"/>
          <p:nvPr/>
        </p:nvSpPr>
        <p:spPr>
          <a:xfrm>
            <a:off x="439045" y="3678222"/>
            <a:ext cx="3110858" cy="2217851"/>
          </a:xfrm>
          <a:prstGeom prst="rect">
            <a:avLst/>
          </a:prstGeom>
          <a:noFill/>
        </p:spPr>
        <p:txBody>
          <a:bodyPr wrap="square" lIns="0" rIns="0"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effectLst/>
                <a:uLnTx/>
                <a:uFillTx/>
                <a:latin typeface="+mn-ea"/>
                <a:cs typeface="+mn-ea"/>
              </a:rPr>
              <a:t>人们在判断距离时会把一条路线分成若干个环节并以各个环节的边界作为一系列启发点。这个假说认为，路线的环境信息是以环节为单位储存在记忆中， 这将大大提高认知的效率</a:t>
            </a:r>
          </a:p>
        </p:txBody>
      </p:sp>
      <p:sp>
        <p:nvSpPr>
          <p:cNvPr id="104" name="文本框 103">
            <a:extLst>
              <a:ext uri="{FF2B5EF4-FFF2-40B4-BE49-F238E27FC236}">
                <a16:creationId xmlns:a16="http://schemas.microsoft.com/office/drawing/2014/main" id="{FF51F0A4-1136-4EA7-A68F-61AE703B3217}"/>
              </a:ext>
            </a:extLst>
          </p:cNvPr>
          <p:cNvSpPr txBox="1"/>
          <p:nvPr/>
        </p:nvSpPr>
        <p:spPr>
          <a:xfrm>
            <a:off x="4183284" y="3241374"/>
            <a:ext cx="2085300"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1"/>
                </a:solidFill>
                <a:latin typeface="Arial"/>
                <a:cs typeface="+mn-ea"/>
              </a:rPr>
              <a:t>中心点与空间错位</a:t>
            </a:r>
            <a:endParaRPr kumimoji="0" lang="zh-CN" altLang="en-US" sz="2000" b="1" i="0" u="none" strike="noStrike" kern="1200" cap="none" spc="0" normalizeH="0" baseline="0" noProof="0" dirty="0">
              <a:ln>
                <a:noFill/>
              </a:ln>
              <a:solidFill>
                <a:schemeClr val="accent1"/>
              </a:solidFill>
              <a:effectLst/>
              <a:uLnTx/>
              <a:uFillTx/>
              <a:latin typeface="Arial"/>
              <a:cs typeface="+mn-ea"/>
            </a:endParaRPr>
          </a:p>
        </p:txBody>
      </p:sp>
      <p:sp>
        <p:nvSpPr>
          <p:cNvPr id="114" name="文本框 113">
            <a:extLst>
              <a:ext uri="{FF2B5EF4-FFF2-40B4-BE49-F238E27FC236}">
                <a16:creationId xmlns:a16="http://schemas.microsoft.com/office/drawing/2014/main" id="{8A2ECB43-0618-4D01-9AFD-AA9D9453C01D}"/>
              </a:ext>
            </a:extLst>
          </p:cNvPr>
          <p:cNvSpPr txBox="1"/>
          <p:nvPr/>
        </p:nvSpPr>
        <p:spPr>
          <a:xfrm>
            <a:off x="4063000" y="3678222"/>
            <a:ext cx="3109076" cy="2577950"/>
          </a:xfrm>
          <a:prstGeom prst="rect">
            <a:avLst/>
          </a:prstGeom>
          <a:noFill/>
        </p:spPr>
        <p:txBody>
          <a:bodyPr wrap="square" lIns="0" rIns="0" rtlCol="0">
            <a:spAutoFit/>
          </a:bodyPr>
          <a:lstStyle>
            <a:defPPr>
              <a:defRPr lang="zh-CN"/>
            </a:defPPr>
            <a:lvl1pPr marR="0" lvl="0" indent="0" fontAlgn="auto">
              <a:lnSpc>
                <a:spcPct val="13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微软雅黑"/>
                <a:ea typeface="微软雅黑"/>
              </a:defRPr>
            </a:lvl1pPr>
          </a:lstStyle>
          <a:p>
            <a:r>
              <a:rPr lang="zh-CN" altLang="en-US" dirty="0">
                <a:solidFill>
                  <a:schemeClr val="tx1"/>
                </a:solidFill>
                <a:ea typeface="+mn-ea"/>
                <a:cs typeface="+mn-ea"/>
              </a:rPr>
              <a:t>在关于认知距离和实际距离之间关系的研究发现，城市的中心点对认知距离有很大影响。当目的地具有很强的实用性和吸引力时，从出发点到目的地间的认知距离就短于实际距离，反之则相反。</a:t>
            </a:r>
          </a:p>
        </p:txBody>
      </p:sp>
      <p:sp>
        <p:nvSpPr>
          <p:cNvPr id="3" name="日期占位符 2">
            <a:extLst>
              <a:ext uri="{FF2B5EF4-FFF2-40B4-BE49-F238E27FC236}">
                <a16:creationId xmlns:a16="http://schemas.microsoft.com/office/drawing/2014/main" id="{E4B51C2E-D84A-4BF4-B9F1-A1341546FF29}"/>
              </a:ext>
            </a:extLst>
          </p:cNvPr>
          <p:cNvSpPr>
            <a:spLocks noGrp="1"/>
          </p:cNvSpPr>
          <p:nvPr>
            <p:ph type="dt" sz="half" idx="14"/>
          </p:nvPr>
        </p:nvSpPr>
        <p:spPr>
          <a:xfrm>
            <a:off x="660400" y="6235702"/>
            <a:ext cx="3342640" cy="365125"/>
          </a:xfrm>
        </p:spPr>
        <p:txBody>
          <a:bodyPr/>
          <a:lstStyle/>
          <a:p>
            <a:r>
              <a:rPr lang="zh-CN" altLang="en-US" i="1" spc="300">
                <a:solidFill>
                  <a:schemeClr val="accent1"/>
                </a:solidFill>
                <a:latin typeface="+mn-ea"/>
                <a:cs typeface="+mn-ea"/>
              </a:rPr>
              <a:t>止于至善</a:t>
            </a:r>
            <a:endParaRPr lang="zh-CN" altLang="en-US" spc="300" dirty="0">
              <a:solidFill>
                <a:schemeClr val="bg1">
                  <a:lumMod val="75000"/>
                </a:schemeClr>
              </a:solidFill>
              <a:cs typeface="+mn-ea"/>
            </a:endParaRPr>
          </a:p>
        </p:txBody>
      </p:sp>
      <p:sp>
        <p:nvSpPr>
          <p:cNvPr id="4" name="灯片编号占位符 3">
            <a:extLst>
              <a:ext uri="{FF2B5EF4-FFF2-40B4-BE49-F238E27FC236}">
                <a16:creationId xmlns:a16="http://schemas.microsoft.com/office/drawing/2014/main" id="{5FFE3BDD-0CC9-49F1-86F6-A06635B040FA}"/>
              </a:ext>
            </a:extLst>
          </p:cNvPr>
          <p:cNvSpPr>
            <a:spLocks noGrp="1"/>
          </p:cNvSpPr>
          <p:nvPr>
            <p:ph type="sldNum" sz="quarter" idx="16"/>
          </p:nvPr>
        </p:nvSpPr>
        <p:spPr/>
        <p:txBody>
          <a:bodyPr/>
          <a:lstStyle/>
          <a:p>
            <a:fld id="{C79ECAFE-A460-4E13-ABCB-32CAE6136244}" type="slidenum">
              <a:rPr lang="zh-CN" altLang="en-US" smtClean="0"/>
              <a:pPr/>
              <a:t>6</a:t>
            </a:fld>
            <a:endParaRPr lang="zh-CN" altLang="en-US" dirty="0"/>
          </a:p>
        </p:txBody>
      </p:sp>
      <p:pic>
        <p:nvPicPr>
          <p:cNvPr id="13" name="图片 12">
            <a:extLst>
              <a:ext uri="{FF2B5EF4-FFF2-40B4-BE49-F238E27FC236}">
                <a16:creationId xmlns:a16="http://schemas.microsoft.com/office/drawing/2014/main" id="{C462D884-F98C-4900-9FBC-7557F8578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329" y="2148601"/>
            <a:ext cx="4727855" cy="3891520"/>
          </a:xfrm>
          <a:prstGeom prst="rect">
            <a:avLst/>
          </a:prstGeom>
        </p:spPr>
      </p:pic>
    </p:spTree>
    <p:extLst>
      <p:ext uri="{BB962C8B-B14F-4D97-AF65-F5344CB8AC3E}">
        <p14:creationId xmlns:p14="http://schemas.microsoft.com/office/powerpoint/2010/main" val="196614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D3E6652-A975-4BF3-B275-D804D05392D3}"/>
              </a:ext>
            </a:extLst>
          </p:cNvPr>
          <p:cNvSpPr>
            <a:spLocks noGrp="1"/>
          </p:cNvSpPr>
          <p:nvPr>
            <p:ph type="body" sz="quarter" idx="10"/>
          </p:nvPr>
        </p:nvSpPr>
        <p:spPr/>
        <p:txBody>
          <a:bodyPr/>
          <a:lstStyle/>
          <a:p>
            <a:r>
              <a:rPr lang="zh-CN" altLang="en-US" dirty="0"/>
              <a:t>环境偏好</a:t>
            </a:r>
          </a:p>
        </p:txBody>
      </p:sp>
      <p:sp>
        <p:nvSpPr>
          <p:cNvPr id="4" name="日期占位符 3">
            <a:extLst>
              <a:ext uri="{FF2B5EF4-FFF2-40B4-BE49-F238E27FC236}">
                <a16:creationId xmlns:a16="http://schemas.microsoft.com/office/drawing/2014/main" id="{B5C25C8D-E130-4B86-A5B3-6F0EB43F30E7}"/>
              </a:ext>
            </a:extLst>
          </p:cNvPr>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1" u="none" strike="noStrike" kern="1200" cap="none" spc="300" normalizeH="0" baseline="0" noProof="0">
                <a:ln>
                  <a:noFill/>
                </a:ln>
                <a:solidFill>
                  <a:srgbClr val="445437"/>
                </a:solidFill>
                <a:effectLst/>
                <a:uLnTx/>
                <a:uFillTx/>
                <a:latin typeface="Microsoft YaHei"/>
                <a:ea typeface="Microsoft YaHei"/>
                <a:cs typeface="+mn-cs"/>
              </a:rPr>
              <a:t>止于至善</a:t>
            </a:r>
            <a:endParaRPr kumimoji="0" lang="zh-CN" altLang="en-US" sz="1400" b="0" i="0" u="none" strike="noStrike" kern="1200" cap="none" spc="300" normalizeH="0" baseline="0" noProof="0" dirty="0">
              <a:ln>
                <a:noFill/>
              </a:ln>
              <a:solidFill>
                <a:prstClr val="white">
                  <a:lumMod val="75000"/>
                </a:prstClr>
              </a:solidFill>
              <a:effectLst/>
              <a:uLnTx/>
              <a:uFillTx/>
              <a:latin typeface="Arial"/>
              <a:ea typeface="Microsoft YaHei"/>
              <a:cs typeface="+mn-cs"/>
            </a:endParaRPr>
          </a:p>
        </p:txBody>
      </p:sp>
      <p:pic>
        <p:nvPicPr>
          <p:cNvPr id="7" name="图片 6">
            <a:extLst>
              <a:ext uri="{FF2B5EF4-FFF2-40B4-BE49-F238E27FC236}">
                <a16:creationId xmlns:a16="http://schemas.microsoft.com/office/drawing/2014/main" id="{6D55B5A4-CBC6-495A-8FE1-D5F33DFED01E}"/>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113695" y="1342785"/>
            <a:ext cx="2977628" cy="3209636"/>
          </a:xfrm>
          <a:custGeom>
            <a:avLst/>
            <a:gdLst>
              <a:gd name="connsiteX0" fmla="*/ 0 w 2977628"/>
              <a:gd name="connsiteY0" fmla="*/ 0 h 3209636"/>
              <a:gd name="connsiteX1" fmla="*/ 2977628 w 2977628"/>
              <a:gd name="connsiteY1" fmla="*/ 0 h 3209636"/>
              <a:gd name="connsiteX2" fmla="*/ 2977628 w 2977628"/>
              <a:gd name="connsiteY2" fmla="*/ 3209636 h 3209636"/>
              <a:gd name="connsiteX3" fmla="*/ 0 w 2977628"/>
              <a:gd name="connsiteY3" fmla="*/ 3209636 h 3209636"/>
            </a:gdLst>
            <a:ahLst/>
            <a:cxnLst>
              <a:cxn ang="0">
                <a:pos x="connsiteX0" y="connsiteY0"/>
              </a:cxn>
              <a:cxn ang="0">
                <a:pos x="connsiteX1" y="connsiteY1"/>
              </a:cxn>
              <a:cxn ang="0">
                <a:pos x="connsiteX2" y="connsiteY2"/>
              </a:cxn>
              <a:cxn ang="0">
                <a:pos x="connsiteX3" y="connsiteY3"/>
              </a:cxn>
            </a:cxnLst>
            <a:rect l="l" t="t" r="r" b="b"/>
            <a:pathLst>
              <a:path w="2977628" h="3209636">
                <a:moveTo>
                  <a:pt x="0" y="0"/>
                </a:moveTo>
                <a:lnTo>
                  <a:pt x="2977628" y="0"/>
                </a:lnTo>
                <a:lnTo>
                  <a:pt x="2977628" y="3209636"/>
                </a:lnTo>
                <a:lnTo>
                  <a:pt x="0" y="3209636"/>
                </a:lnTo>
                <a:close/>
              </a:path>
            </a:pathLst>
          </a:custGeom>
        </p:spPr>
      </p:pic>
    </p:spTree>
    <p:extLst>
      <p:ext uri="{BB962C8B-B14F-4D97-AF65-F5344CB8AC3E}">
        <p14:creationId xmlns:p14="http://schemas.microsoft.com/office/powerpoint/2010/main" val="373209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5BACF7A-E7D2-4570-B44D-5F26277F7798}"/>
              </a:ext>
            </a:extLst>
          </p:cNvPr>
          <p:cNvSpPr/>
          <p:nvPr/>
        </p:nvSpPr>
        <p:spPr>
          <a:xfrm>
            <a:off x="8705150" y="2842259"/>
            <a:ext cx="2539790" cy="191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sp>
        <p:nvSpPr>
          <p:cNvPr id="14" name="矩形 13">
            <a:extLst>
              <a:ext uri="{FF2B5EF4-FFF2-40B4-BE49-F238E27FC236}">
                <a16:creationId xmlns:a16="http://schemas.microsoft.com/office/drawing/2014/main" id="{AEF98D1C-2D75-4E85-92FB-A7C9B826283B}"/>
              </a:ext>
            </a:extLst>
          </p:cNvPr>
          <p:cNvSpPr/>
          <p:nvPr/>
        </p:nvSpPr>
        <p:spPr>
          <a:xfrm>
            <a:off x="5469588" y="2842259"/>
            <a:ext cx="2539790" cy="191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endParaRPr>
          </a:p>
        </p:txBody>
      </p:sp>
      <p:pic>
        <p:nvPicPr>
          <p:cNvPr id="27" name="图片占位符 26" descr="图片包含 草, 建筑物, 户外, 绿色&#10;&#10;自动生成的说明">
            <a:extLst>
              <a:ext uri="{FF2B5EF4-FFF2-40B4-BE49-F238E27FC236}">
                <a16:creationId xmlns:a16="http://schemas.microsoft.com/office/drawing/2014/main" id="{ECDB7075-DF51-4F7A-A3E4-52EF109FBA27}"/>
              </a:ext>
            </a:extLst>
          </p:cNvPr>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sp>
        <p:nvSpPr>
          <p:cNvPr id="3" name="文本占位符 2">
            <a:extLst>
              <a:ext uri="{FF2B5EF4-FFF2-40B4-BE49-F238E27FC236}">
                <a16:creationId xmlns:a16="http://schemas.microsoft.com/office/drawing/2014/main" id="{5590AA34-377B-44DF-BB18-E5F18E3A5A16}"/>
              </a:ext>
            </a:extLst>
          </p:cNvPr>
          <p:cNvSpPr>
            <a:spLocks noGrp="1"/>
          </p:cNvSpPr>
          <p:nvPr>
            <p:ph type="body" sz="quarter" idx="11"/>
          </p:nvPr>
        </p:nvSpPr>
        <p:spPr/>
        <p:txBody>
          <a:bodyPr/>
          <a:lstStyle/>
          <a:p>
            <a:r>
              <a:rPr lang="zh-CN" altLang="en-US" dirty="0"/>
              <a:t>绿色体验</a:t>
            </a:r>
          </a:p>
        </p:txBody>
      </p:sp>
      <p:sp>
        <p:nvSpPr>
          <p:cNvPr id="5" name="文本占位符 4">
            <a:extLst>
              <a:ext uri="{FF2B5EF4-FFF2-40B4-BE49-F238E27FC236}">
                <a16:creationId xmlns:a16="http://schemas.microsoft.com/office/drawing/2014/main" id="{92C7C821-8A3A-47A8-905F-0C4E604AAE8C}"/>
              </a:ext>
            </a:extLst>
          </p:cNvPr>
          <p:cNvSpPr>
            <a:spLocks noGrp="1"/>
          </p:cNvSpPr>
          <p:nvPr>
            <p:ph type="body" sz="quarter" idx="13"/>
          </p:nvPr>
        </p:nvSpPr>
        <p:spPr/>
        <p:txBody>
          <a:bodyPr/>
          <a:lstStyle/>
          <a:p>
            <a:r>
              <a:rPr lang="zh-CN" altLang="en-US" dirty="0"/>
              <a:t>示例</a:t>
            </a:r>
            <a:r>
              <a:rPr lang="en-US" altLang="zh-CN" dirty="0"/>
              <a:t>1</a:t>
            </a:r>
            <a:endParaRPr lang="zh-CN" altLang="en-US" dirty="0"/>
          </a:p>
        </p:txBody>
      </p:sp>
      <p:sp>
        <p:nvSpPr>
          <p:cNvPr id="6" name="文本占位符 5">
            <a:extLst>
              <a:ext uri="{FF2B5EF4-FFF2-40B4-BE49-F238E27FC236}">
                <a16:creationId xmlns:a16="http://schemas.microsoft.com/office/drawing/2014/main" id="{F9333B0E-ECE3-495A-80DC-A7195D266ADD}"/>
              </a:ext>
            </a:extLst>
          </p:cNvPr>
          <p:cNvSpPr>
            <a:spLocks noGrp="1"/>
          </p:cNvSpPr>
          <p:nvPr>
            <p:ph type="body" sz="quarter" idx="14"/>
          </p:nvPr>
        </p:nvSpPr>
        <p:spPr>
          <a:xfrm>
            <a:off x="5451676" y="3336052"/>
            <a:ext cx="2743200" cy="2451289"/>
          </a:xfrm>
        </p:spPr>
        <p:txBody>
          <a:bodyPr/>
          <a:lstStyle/>
          <a:p>
            <a:pPr algn="l"/>
            <a:r>
              <a:rPr lang="zh-CN" altLang="en-US" dirty="0"/>
              <a:t>城市的装配工人在午餐时间冲出工厂，疯狂开几公里的车，到达有树的可以坐着吃午餐的地方。</a:t>
            </a:r>
          </a:p>
        </p:txBody>
      </p:sp>
      <p:sp>
        <p:nvSpPr>
          <p:cNvPr id="7" name="文本占位符 6">
            <a:extLst>
              <a:ext uri="{FF2B5EF4-FFF2-40B4-BE49-F238E27FC236}">
                <a16:creationId xmlns:a16="http://schemas.microsoft.com/office/drawing/2014/main" id="{2664D90D-6FEC-42D9-873A-E9511E24C6A2}"/>
              </a:ext>
            </a:extLst>
          </p:cNvPr>
          <p:cNvSpPr>
            <a:spLocks noGrp="1"/>
          </p:cNvSpPr>
          <p:nvPr>
            <p:ph type="body" sz="quarter" idx="15"/>
          </p:nvPr>
        </p:nvSpPr>
        <p:spPr/>
        <p:txBody>
          <a:bodyPr/>
          <a:lstStyle/>
          <a:p>
            <a:r>
              <a:rPr lang="zh-CN" altLang="en-US" dirty="0"/>
              <a:t>示例</a:t>
            </a:r>
            <a:r>
              <a:rPr lang="en-US" altLang="zh-CN" dirty="0"/>
              <a:t>2</a:t>
            </a:r>
            <a:endParaRPr lang="zh-CN" altLang="en-US" dirty="0"/>
          </a:p>
        </p:txBody>
      </p:sp>
      <p:sp>
        <p:nvSpPr>
          <p:cNvPr id="8" name="文本占位符 7">
            <a:extLst>
              <a:ext uri="{FF2B5EF4-FFF2-40B4-BE49-F238E27FC236}">
                <a16:creationId xmlns:a16="http://schemas.microsoft.com/office/drawing/2014/main" id="{302368E5-C9F9-4DAC-9F49-B284DA51E4F5}"/>
              </a:ext>
            </a:extLst>
          </p:cNvPr>
          <p:cNvSpPr>
            <a:spLocks noGrp="1"/>
          </p:cNvSpPr>
          <p:nvPr>
            <p:ph type="body" sz="quarter" idx="16"/>
          </p:nvPr>
        </p:nvSpPr>
        <p:spPr>
          <a:xfrm>
            <a:off x="8512665" y="3336053"/>
            <a:ext cx="2743200" cy="1846643"/>
          </a:xfrm>
        </p:spPr>
        <p:txBody>
          <a:bodyPr/>
          <a:lstStyle/>
          <a:p>
            <a:pPr algn="l"/>
            <a:r>
              <a:rPr lang="zh-CN" altLang="en-US" dirty="0"/>
              <a:t>注视自然景色可以减少压力，恢复健康幸福的感觉，提升更积极的情绪和感觉，甚至还可以有助于病人恢复健康。</a:t>
            </a:r>
          </a:p>
        </p:txBody>
      </p:sp>
      <p:sp>
        <p:nvSpPr>
          <p:cNvPr id="13" name="文本占位符 12">
            <a:extLst>
              <a:ext uri="{FF2B5EF4-FFF2-40B4-BE49-F238E27FC236}">
                <a16:creationId xmlns:a16="http://schemas.microsoft.com/office/drawing/2014/main" id="{B9744412-2895-4502-B92D-DA1074E905C3}"/>
              </a:ext>
            </a:extLst>
          </p:cNvPr>
          <p:cNvSpPr>
            <a:spLocks noGrp="1"/>
          </p:cNvSpPr>
          <p:nvPr>
            <p:ph type="body" sz="quarter" idx="21"/>
          </p:nvPr>
        </p:nvSpPr>
        <p:spPr>
          <a:xfrm>
            <a:off x="666750" y="945331"/>
            <a:ext cx="10858500" cy="1229131"/>
          </a:xfrm>
        </p:spPr>
        <p:txBody>
          <a:bodyPr/>
          <a:lstStyle/>
          <a:p>
            <a:pPr algn="l"/>
            <a:r>
              <a:rPr lang="zh-CN" altLang="en-US" dirty="0"/>
              <a:t>对于大多数人来说，驱使其寻找自然、亲近自然的力量十分强大，寻找机会体验自然是人类的</a:t>
            </a:r>
            <a:r>
              <a:rPr lang="en-US" altLang="zh-CN" dirty="0"/>
              <a:t>—</a:t>
            </a:r>
            <a:r>
              <a:rPr lang="zh-CN" altLang="en-US" dirty="0"/>
              <a:t>种内在需要，人们对各种不同自然环境的偏好已经历发展，因为这对于我们这些幸存的个体和物种而言是至关重的。人类经过长期的进化过程获得了某种程度的天生偏好。</a:t>
            </a:r>
          </a:p>
        </p:txBody>
      </p:sp>
      <p:sp>
        <p:nvSpPr>
          <p:cNvPr id="2" name="日期占位符 1">
            <a:extLst>
              <a:ext uri="{FF2B5EF4-FFF2-40B4-BE49-F238E27FC236}">
                <a16:creationId xmlns:a16="http://schemas.microsoft.com/office/drawing/2014/main" id="{57ED522D-DFC9-4403-81B4-F39BCB3D7CC0}"/>
              </a:ext>
            </a:extLst>
          </p:cNvPr>
          <p:cNvSpPr>
            <a:spLocks noGrp="1"/>
          </p:cNvSpPr>
          <p:nvPr>
            <p:ph type="dt" sz="half" idx="22"/>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4" name="灯片编号占位符 3">
            <a:extLst>
              <a:ext uri="{FF2B5EF4-FFF2-40B4-BE49-F238E27FC236}">
                <a16:creationId xmlns:a16="http://schemas.microsoft.com/office/drawing/2014/main" id="{ECFA384A-00AC-45F4-B901-FF74CD1F0859}"/>
              </a:ext>
            </a:extLst>
          </p:cNvPr>
          <p:cNvSpPr>
            <a:spLocks noGrp="1"/>
          </p:cNvSpPr>
          <p:nvPr>
            <p:ph type="sldNum" sz="quarter" idx="24"/>
          </p:nvPr>
        </p:nvSpPr>
        <p:spPr/>
        <p:txBody>
          <a:bodyPr/>
          <a:lstStyle/>
          <a:p>
            <a:fld id="{C79ECAFE-A460-4E13-ABCB-32CAE6136244}" type="slidenum">
              <a:rPr lang="zh-CN" altLang="en-US" smtClean="0"/>
              <a:pPr/>
              <a:t>8</a:t>
            </a:fld>
            <a:endParaRPr lang="zh-CN" altLang="en-US" dirty="0"/>
          </a:p>
        </p:txBody>
      </p:sp>
    </p:spTree>
    <p:extLst>
      <p:ext uri="{BB962C8B-B14F-4D97-AF65-F5344CB8AC3E}">
        <p14:creationId xmlns:p14="http://schemas.microsoft.com/office/powerpoint/2010/main" val="271511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descr="图片包含 树, 户外, 植物, 地面&#10;&#10;自动生成的说明">
            <a:extLst>
              <a:ext uri="{FF2B5EF4-FFF2-40B4-BE49-F238E27FC236}">
                <a16:creationId xmlns:a16="http://schemas.microsoft.com/office/drawing/2014/main" id="{8715C84E-4F88-44FC-948A-39B6D6E12769}"/>
              </a:ext>
            </a:extLst>
          </p:cNvPr>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a:xfrm>
            <a:off x="660402" y="2276688"/>
            <a:ext cx="5984238" cy="3862928"/>
          </a:xfrm>
        </p:spPr>
      </p:pic>
      <p:sp>
        <p:nvSpPr>
          <p:cNvPr id="3" name="文本占位符 2">
            <a:extLst>
              <a:ext uri="{FF2B5EF4-FFF2-40B4-BE49-F238E27FC236}">
                <a16:creationId xmlns:a16="http://schemas.microsoft.com/office/drawing/2014/main" id="{D0779FDB-04B4-40A2-B9C3-DD5FFA893035}"/>
              </a:ext>
            </a:extLst>
          </p:cNvPr>
          <p:cNvSpPr>
            <a:spLocks noGrp="1"/>
          </p:cNvSpPr>
          <p:nvPr>
            <p:ph type="body" sz="quarter" idx="11"/>
          </p:nvPr>
        </p:nvSpPr>
        <p:spPr/>
        <p:txBody>
          <a:bodyPr/>
          <a:lstStyle/>
          <a:p>
            <a:r>
              <a:rPr lang="zh-CN" altLang="en-US" dirty="0"/>
              <a:t>景观的物质特征</a:t>
            </a:r>
          </a:p>
        </p:txBody>
      </p:sp>
      <p:sp>
        <p:nvSpPr>
          <p:cNvPr id="5" name="文本占位符 4">
            <a:extLst>
              <a:ext uri="{FF2B5EF4-FFF2-40B4-BE49-F238E27FC236}">
                <a16:creationId xmlns:a16="http://schemas.microsoft.com/office/drawing/2014/main" id="{FF895C72-90A9-47D8-AF91-F96A960EB7CE}"/>
              </a:ext>
            </a:extLst>
          </p:cNvPr>
          <p:cNvSpPr>
            <a:spLocks noGrp="1"/>
          </p:cNvSpPr>
          <p:nvPr>
            <p:ph type="body" sz="quarter" idx="14"/>
          </p:nvPr>
        </p:nvSpPr>
        <p:spPr>
          <a:xfrm>
            <a:off x="7153154" y="2780701"/>
            <a:ext cx="4236336" cy="3455001"/>
          </a:xfrm>
        </p:spPr>
        <p:txBody>
          <a:bodyPr>
            <a:normAutofit/>
          </a:bodyPr>
          <a:lstStyle/>
          <a:p>
            <a:r>
              <a:rPr lang="zh-CN" altLang="en-US" dirty="0"/>
              <a:t>在自然元素的偏好研究中，高山、树木、花草、植被和水面总是被认为人们喜欢的自然元素，可能多姿多彩的水是其中最具感染力的，大面积的水面、水的倒影，流水和被树木植被包围的水面可以大大提高环境品质。而岩石、沙漠等硬质自然是人们所不太喜欢的。</a:t>
            </a:r>
          </a:p>
        </p:txBody>
      </p:sp>
      <p:sp>
        <p:nvSpPr>
          <p:cNvPr id="6" name="日期占位符 5">
            <a:extLst>
              <a:ext uri="{FF2B5EF4-FFF2-40B4-BE49-F238E27FC236}">
                <a16:creationId xmlns:a16="http://schemas.microsoft.com/office/drawing/2014/main" id="{CA8719F5-315B-4998-9E1E-8E82501B281D}"/>
              </a:ext>
            </a:extLst>
          </p:cNvPr>
          <p:cNvSpPr>
            <a:spLocks noGrp="1"/>
          </p:cNvSpPr>
          <p:nvPr>
            <p:ph type="dt" sz="half" idx="22"/>
          </p:nvPr>
        </p:nvSpPr>
        <p:spPr/>
        <p:txBody>
          <a:bodyPr/>
          <a:lstStyle/>
          <a:p>
            <a:r>
              <a:rPr lang="zh-CN" altLang="en-US" i="1" spc="300" dirty="0">
                <a:solidFill>
                  <a:schemeClr val="accent1"/>
                </a:solidFill>
                <a:latin typeface="+mn-ea"/>
              </a:rPr>
              <a:t>止于至善</a:t>
            </a:r>
            <a:endParaRPr lang="zh-CN" altLang="en-US" spc="300" dirty="0">
              <a:solidFill>
                <a:schemeClr val="bg1">
                  <a:lumMod val="75000"/>
                </a:schemeClr>
              </a:solidFill>
            </a:endParaRPr>
          </a:p>
        </p:txBody>
      </p:sp>
      <p:sp>
        <p:nvSpPr>
          <p:cNvPr id="7" name="灯片编号占位符 6">
            <a:extLst>
              <a:ext uri="{FF2B5EF4-FFF2-40B4-BE49-F238E27FC236}">
                <a16:creationId xmlns:a16="http://schemas.microsoft.com/office/drawing/2014/main" id="{AC6BB9D6-BDE3-4275-B54A-39B516996E58}"/>
              </a:ext>
            </a:extLst>
          </p:cNvPr>
          <p:cNvSpPr>
            <a:spLocks noGrp="1"/>
          </p:cNvSpPr>
          <p:nvPr>
            <p:ph type="sldNum" sz="quarter" idx="24"/>
          </p:nvPr>
        </p:nvSpPr>
        <p:spPr/>
        <p:txBody>
          <a:bodyPr/>
          <a:lstStyle/>
          <a:p>
            <a:fld id="{C79ECAFE-A460-4E13-ABCB-32CAE6136244}" type="slidenum">
              <a:rPr lang="zh-CN" altLang="en-US" smtClean="0"/>
              <a:pPr/>
              <a:t>9</a:t>
            </a:fld>
            <a:endParaRPr lang="zh-CN" altLang="en-US" dirty="0"/>
          </a:p>
        </p:txBody>
      </p:sp>
      <p:sp>
        <p:nvSpPr>
          <p:cNvPr id="15" name="文本占位符 12">
            <a:extLst>
              <a:ext uri="{FF2B5EF4-FFF2-40B4-BE49-F238E27FC236}">
                <a16:creationId xmlns:a16="http://schemas.microsoft.com/office/drawing/2014/main" id="{424C9473-E3AF-42BF-973D-79F3CEE8C00B}"/>
              </a:ext>
            </a:extLst>
          </p:cNvPr>
          <p:cNvSpPr txBox="1">
            <a:spLocks/>
          </p:cNvSpPr>
          <p:nvPr/>
        </p:nvSpPr>
        <p:spPr>
          <a:xfrm>
            <a:off x="660400" y="885000"/>
            <a:ext cx="10324618" cy="125623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环境偏好作为一种进化选择的概念十分符合现有资料，如可以识别那些增加景观吸引力的具体自然特征，而且在大多数情况下，这些景观特征恰好就是那些可以为早期人类提供安全和必要资源的良好结合体。</a:t>
            </a:r>
          </a:p>
        </p:txBody>
      </p:sp>
    </p:spTree>
    <p:extLst>
      <p:ext uri="{BB962C8B-B14F-4D97-AF65-F5344CB8AC3E}">
        <p14:creationId xmlns:p14="http://schemas.microsoft.com/office/powerpoint/2010/main" val="2253176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ysClr val="windowText" lastClr="000000"/>
      </a:dk1>
      <a:lt1>
        <a:sysClr val="window" lastClr="FFFFFF"/>
      </a:lt1>
      <a:dk2>
        <a:srgbClr val="44546A"/>
      </a:dk2>
      <a:lt2>
        <a:srgbClr val="E3E1DD"/>
      </a:lt2>
      <a:accent1>
        <a:srgbClr val="445437"/>
      </a:accent1>
      <a:accent2>
        <a:srgbClr val="FFCC00"/>
      </a:accent2>
      <a:accent3>
        <a:srgbClr val="2872A1"/>
      </a:accent3>
      <a:accent4>
        <a:srgbClr val="FCB322"/>
      </a:accent4>
      <a:accent5>
        <a:srgbClr val="EA6C00"/>
      </a:accent5>
      <a:accent6>
        <a:srgbClr val="70AD47"/>
      </a:accent6>
      <a:hlink>
        <a:srgbClr val="0563C1"/>
      </a:hlink>
      <a:folHlink>
        <a:srgbClr val="954F72"/>
      </a:folHlink>
    </a:clrScheme>
    <a:fontScheme name="htvr4vcz">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2995</Words>
  <Application>Microsoft Office PowerPoint</Application>
  <PresentationFormat>宽屏</PresentationFormat>
  <Paragraphs>81</Paragraphs>
  <Slides>11</Slides>
  <Notes>9</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11</vt:i4>
      </vt:variant>
    </vt:vector>
  </HeadingPairs>
  <TitlesOfParts>
    <vt:vector size="27" baseType="lpstr">
      <vt:lpstr>Arial Unicode MS</vt:lpstr>
      <vt:lpstr>ArialMT</vt:lpstr>
      <vt:lpstr>ArialUnicodeMS</vt:lpstr>
      <vt:lpstr>SimSun-ExtB</vt:lpstr>
      <vt:lpstr>等线</vt:lpstr>
      <vt:lpstr>SimSun</vt:lpstr>
      <vt:lpstr>Microsoft YaHei</vt:lpstr>
      <vt:lpstr>Microsoft YaHei</vt:lpstr>
      <vt:lpstr>Arial</vt:lpstr>
      <vt:lpstr>Calibri</vt:lpstr>
      <vt:lpstr>Century Gothic</vt:lpstr>
      <vt:lpstr>Segoe UI</vt:lpstr>
      <vt:lpstr>Segoe UI Light</vt:lpstr>
      <vt:lpstr>Office 主题​​</vt:lpstr>
      <vt:lpstr>2_OfficePLUS</vt:lpstr>
      <vt:lpstr>1_OfficePLUS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李林昊</dc:creator>
  <cp:keywords>51PPT模板网</cp:keywords>
  <cp:lastModifiedBy>岁月 单车</cp:lastModifiedBy>
  <cp:revision>44</cp:revision>
  <dcterms:created xsi:type="dcterms:W3CDTF">2019-03-11T14:11:26Z</dcterms:created>
  <dcterms:modified xsi:type="dcterms:W3CDTF">2022-10-31T13:52:00Z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2019-04-12T02:41:52.0160681Z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69373f4c-3b11-4ae9-a932-ee563e5098c6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