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15792450" cy="39766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92" y="16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650815"/>
            <a:ext cx="11844338" cy="1384477"/>
          </a:xfrm>
        </p:spPr>
        <p:txBody>
          <a:bodyPr anchor="b"/>
          <a:lstStyle>
            <a:lvl1pPr algn="ctr">
              <a:defRPr sz="34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2088682"/>
            <a:ext cx="11844338" cy="960112"/>
          </a:xfrm>
        </p:spPr>
        <p:txBody>
          <a:bodyPr/>
          <a:lstStyle>
            <a:lvl1pPr marL="0" indent="0" algn="ctr">
              <a:buNone/>
              <a:defRPr sz="1392"/>
            </a:lvl1pPr>
            <a:lvl2pPr marL="265130" indent="0" algn="ctr">
              <a:buNone/>
              <a:defRPr sz="1160"/>
            </a:lvl2pPr>
            <a:lvl3pPr marL="530261" indent="0" algn="ctr">
              <a:buNone/>
              <a:defRPr sz="1044"/>
            </a:lvl3pPr>
            <a:lvl4pPr marL="795391" indent="0" algn="ctr">
              <a:buNone/>
              <a:defRPr sz="928"/>
            </a:lvl4pPr>
            <a:lvl5pPr marL="1060521" indent="0" algn="ctr">
              <a:buNone/>
              <a:defRPr sz="928"/>
            </a:lvl5pPr>
            <a:lvl6pPr marL="1325651" indent="0" algn="ctr">
              <a:buNone/>
              <a:defRPr sz="928"/>
            </a:lvl6pPr>
            <a:lvl7pPr marL="1590782" indent="0" algn="ctr">
              <a:buNone/>
              <a:defRPr sz="928"/>
            </a:lvl7pPr>
            <a:lvl8pPr marL="1855912" indent="0" algn="ctr">
              <a:buNone/>
              <a:defRPr sz="928"/>
            </a:lvl8pPr>
            <a:lvl9pPr marL="2121042" indent="0" algn="ctr">
              <a:buNone/>
              <a:defRPr sz="9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9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66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211722"/>
            <a:ext cx="3405247" cy="33700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211722"/>
            <a:ext cx="10018335" cy="33700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511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05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991411"/>
            <a:ext cx="13620988" cy="1654191"/>
          </a:xfrm>
        </p:spPr>
        <p:txBody>
          <a:bodyPr anchor="b"/>
          <a:lstStyle>
            <a:lvl1pPr>
              <a:defRPr sz="34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2661252"/>
            <a:ext cx="13620988" cy="869900"/>
          </a:xfrm>
        </p:spPr>
        <p:txBody>
          <a:bodyPr/>
          <a:lstStyle>
            <a:lvl1pPr marL="0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1pPr>
            <a:lvl2pPr marL="265130" indent="0">
              <a:buNone/>
              <a:defRPr sz="1160">
                <a:solidFill>
                  <a:schemeClr val="tx1">
                    <a:tint val="75000"/>
                  </a:schemeClr>
                </a:solidFill>
              </a:defRPr>
            </a:lvl2pPr>
            <a:lvl3pPr marL="530261" indent="0">
              <a:buNone/>
              <a:defRPr sz="1044">
                <a:solidFill>
                  <a:schemeClr val="tx1">
                    <a:tint val="75000"/>
                  </a:schemeClr>
                </a:solidFill>
              </a:defRPr>
            </a:lvl3pPr>
            <a:lvl4pPr marL="795391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4pPr>
            <a:lvl5pPr marL="1060521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5pPr>
            <a:lvl6pPr marL="1325651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6pPr>
            <a:lvl7pPr marL="159078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7pPr>
            <a:lvl8pPr marL="185591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8pPr>
            <a:lvl9pPr marL="2121042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06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058609"/>
            <a:ext cx="6711791" cy="2523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058609"/>
            <a:ext cx="6711791" cy="25231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98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211722"/>
            <a:ext cx="13620988" cy="76864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974841"/>
            <a:ext cx="6680946" cy="47775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30" indent="0">
              <a:buNone/>
              <a:defRPr sz="1160" b="1"/>
            </a:lvl2pPr>
            <a:lvl3pPr marL="530261" indent="0">
              <a:buNone/>
              <a:defRPr sz="1044" b="1"/>
            </a:lvl3pPr>
            <a:lvl4pPr marL="795391" indent="0">
              <a:buNone/>
              <a:defRPr sz="928" b="1"/>
            </a:lvl4pPr>
            <a:lvl5pPr marL="1060521" indent="0">
              <a:buNone/>
              <a:defRPr sz="928" b="1"/>
            </a:lvl5pPr>
            <a:lvl6pPr marL="1325651" indent="0">
              <a:buNone/>
              <a:defRPr sz="928" b="1"/>
            </a:lvl6pPr>
            <a:lvl7pPr marL="1590782" indent="0">
              <a:buNone/>
              <a:defRPr sz="928" b="1"/>
            </a:lvl7pPr>
            <a:lvl8pPr marL="1855912" indent="0">
              <a:buNone/>
              <a:defRPr sz="928" b="1"/>
            </a:lvl8pPr>
            <a:lvl9pPr marL="2121042" indent="0">
              <a:buNone/>
              <a:defRPr sz="9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1452596"/>
            <a:ext cx="6680946" cy="2136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974841"/>
            <a:ext cx="6713848" cy="477755"/>
          </a:xfrm>
        </p:spPr>
        <p:txBody>
          <a:bodyPr anchor="b"/>
          <a:lstStyle>
            <a:lvl1pPr marL="0" indent="0">
              <a:buNone/>
              <a:defRPr sz="1392" b="1"/>
            </a:lvl1pPr>
            <a:lvl2pPr marL="265130" indent="0">
              <a:buNone/>
              <a:defRPr sz="1160" b="1"/>
            </a:lvl2pPr>
            <a:lvl3pPr marL="530261" indent="0">
              <a:buNone/>
              <a:defRPr sz="1044" b="1"/>
            </a:lvl3pPr>
            <a:lvl4pPr marL="795391" indent="0">
              <a:buNone/>
              <a:defRPr sz="928" b="1"/>
            </a:lvl4pPr>
            <a:lvl5pPr marL="1060521" indent="0">
              <a:buNone/>
              <a:defRPr sz="928" b="1"/>
            </a:lvl5pPr>
            <a:lvl6pPr marL="1325651" indent="0">
              <a:buNone/>
              <a:defRPr sz="928" b="1"/>
            </a:lvl6pPr>
            <a:lvl7pPr marL="1590782" indent="0">
              <a:buNone/>
              <a:defRPr sz="928" b="1"/>
            </a:lvl7pPr>
            <a:lvl8pPr marL="1855912" indent="0">
              <a:buNone/>
              <a:defRPr sz="928" b="1"/>
            </a:lvl8pPr>
            <a:lvl9pPr marL="2121042" indent="0">
              <a:buNone/>
              <a:defRPr sz="9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1452596"/>
            <a:ext cx="6713848" cy="2136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07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6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3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265112"/>
            <a:ext cx="5093476" cy="92789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572570"/>
            <a:ext cx="7994928" cy="2826026"/>
          </a:xfrm>
        </p:spPr>
        <p:txBody>
          <a:bodyPr/>
          <a:lstStyle>
            <a:lvl1pPr>
              <a:defRPr sz="1856"/>
            </a:lvl1pPr>
            <a:lvl2pPr>
              <a:defRPr sz="1624"/>
            </a:lvl2pPr>
            <a:lvl3pPr>
              <a:defRPr sz="1392"/>
            </a:lvl3pPr>
            <a:lvl4pPr>
              <a:defRPr sz="1160"/>
            </a:lvl4pPr>
            <a:lvl5pPr>
              <a:defRPr sz="1160"/>
            </a:lvl5pPr>
            <a:lvl6pPr>
              <a:defRPr sz="1160"/>
            </a:lvl6pPr>
            <a:lvl7pPr>
              <a:defRPr sz="1160"/>
            </a:lvl7pPr>
            <a:lvl8pPr>
              <a:defRPr sz="1160"/>
            </a:lvl8pPr>
            <a:lvl9pPr>
              <a:defRPr sz="1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1193006"/>
            <a:ext cx="5093476" cy="2210192"/>
          </a:xfrm>
        </p:spPr>
        <p:txBody>
          <a:bodyPr/>
          <a:lstStyle>
            <a:lvl1pPr marL="0" indent="0">
              <a:buNone/>
              <a:defRPr sz="928"/>
            </a:lvl1pPr>
            <a:lvl2pPr marL="265130" indent="0">
              <a:buNone/>
              <a:defRPr sz="812"/>
            </a:lvl2pPr>
            <a:lvl3pPr marL="530261" indent="0">
              <a:buNone/>
              <a:defRPr sz="696"/>
            </a:lvl3pPr>
            <a:lvl4pPr marL="795391" indent="0">
              <a:buNone/>
              <a:defRPr sz="580"/>
            </a:lvl4pPr>
            <a:lvl5pPr marL="1060521" indent="0">
              <a:buNone/>
              <a:defRPr sz="580"/>
            </a:lvl5pPr>
            <a:lvl6pPr marL="1325651" indent="0">
              <a:buNone/>
              <a:defRPr sz="580"/>
            </a:lvl6pPr>
            <a:lvl7pPr marL="1590782" indent="0">
              <a:buNone/>
              <a:defRPr sz="580"/>
            </a:lvl7pPr>
            <a:lvl8pPr marL="1855912" indent="0">
              <a:buNone/>
              <a:defRPr sz="580"/>
            </a:lvl8pPr>
            <a:lvl9pPr marL="2121042" indent="0">
              <a:buNone/>
              <a:defRPr sz="5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3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265112"/>
            <a:ext cx="5093476" cy="927894"/>
          </a:xfrm>
        </p:spPr>
        <p:txBody>
          <a:bodyPr anchor="b"/>
          <a:lstStyle>
            <a:lvl1pPr>
              <a:defRPr sz="1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572570"/>
            <a:ext cx="7994928" cy="2826026"/>
          </a:xfrm>
        </p:spPr>
        <p:txBody>
          <a:bodyPr anchor="t"/>
          <a:lstStyle>
            <a:lvl1pPr marL="0" indent="0">
              <a:buNone/>
              <a:defRPr sz="1856"/>
            </a:lvl1pPr>
            <a:lvl2pPr marL="265130" indent="0">
              <a:buNone/>
              <a:defRPr sz="1624"/>
            </a:lvl2pPr>
            <a:lvl3pPr marL="530261" indent="0">
              <a:buNone/>
              <a:defRPr sz="1392"/>
            </a:lvl3pPr>
            <a:lvl4pPr marL="795391" indent="0">
              <a:buNone/>
              <a:defRPr sz="1160"/>
            </a:lvl4pPr>
            <a:lvl5pPr marL="1060521" indent="0">
              <a:buNone/>
              <a:defRPr sz="1160"/>
            </a:lvl5pPr>
            <a:lvl6pPr marL="1325651" indent="0">
              <a:buNone/>
              <a:defRPr sz="1160"/>
            </a:lvl6pPr>
            <a:lvl7pPr marL="1590782" indent="0">
              <a:buNone/>
              <a:defRPr sz="1160"/>
            </a:lvl7pPr>
            <a:lvl8pPr marL="1855912" indent="0">
              <a:buNone/>
              <a:defRPr sz="1160"/>
            </a:lvl8pPr>
            <a:lvl9pPr marL="2121042" indent="0">
              <a:buNone/>
              <a:defRPr sz="11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1193006"/>
            <a:ext cx="5093476" cy="2210192"/>
          </a:xfrm>
        </p:spPr>
        <p:txBody>
          <a:bodyPr/>
          <a:lstStyle>
            <a:lvl1pPr marL="0" indent="0">
              <a:buNone/>
              <a:defRPr sz="928"/>
            </a:lvl1pPr>
            <a:lvl2pPr marL="265130" indent="0">
              <a:buNone/>
              <a:defRPr sz="812"/>
            </a:lvl2pPr>
            <a:lvl3pPr marL="530261" indent="0">
              <a:buNone/>
              <a:defRPr sz="696"/>
            </a:lvl3pPr>
            <a:lvl4pPr marL="795391" indent="0">
              <a:buNone/>
              <a:defRPr sz="580"/>
            </a:lvl4pPr>
            <a:lvl5pPr marL="1060521" indent="0">
              <a:buNone/>
              <a:defRPr sz="580"/>
            </a:lvl5pPr>
            <a:lvl6pPr marL="1325651" indent="0">
              <a:buNone/>
              <a:defRPr sz="580"/>
            </a:lvl6pPr>
            <a:lvl7pPr marL="1590782" indent="0">
              <a:buNone/>
              <a:defRPr sz="580"/>
            </a:lvl7pPr>
            <a:lvl8pPr marL="1855912" indent="0">
              <a:buNone/>
              <a:defRPr sz="580"/>
            </a:lvl8pPr>
            <a:lvl9pPr marL="2121042" indent="0">
              <a:buNone/>
              <a:defRPr sz="5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65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211722"/>
            <a:ext cx="13620988" cy="76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058609"/>
            <a:ext cx="13620988" cy="2523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3685801"/>
            <a:ext cx="3553301" cy="21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A7FFD-C0A6-45CC-A415-BC76BDF1A08F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3685801"/>
            <a:ext cx="5329952" cy="21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3685801"/>
            <a:ext cx="3553301" cy="211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27C67-7217-47B4-8D94-A637765B9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30261" rtl="0" eaLnBrk="1" latinLnBrk="0" hangingPunct="1">
        <a:lnSpc>
          <a:spcPct val="90000"/>
        </a:lnSpc>
        <a:spcBef>
          <a:spcPct val="0"/>
        </a:spcBef>
        <a:buNone/>
        <a:defRPr sz="2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565" indent="-132565" algn="l" defTabSz="530261" rtl="0" eaLnBrk="1" latinLnBrk="0" hangingPunct="1">
        <a:lnSpc>
          <a:spcPct val="90000"/>
        </a:lnSpc>
        <a:spcBef>
          <a:spcPts val="580"/>
        </a:spcBef>
        <a:buFont typeface="Arial" panose="020B0604020202020204" pitchFamily="34" charset="0"/>
        <a:buChar char="•"/>
        <a:defRPr sz="1624" kern="1200">
          <a:solidFill>
            <a:schemeClr val="tx1"/>
          </a:solidFill>
          <a:latin typeface="+mn-lt"/>
          <a:ea typeface="+mn-ea"/>
          <a:cs typeface="+mn-cs"/>
        </a:defRPr>
      </a:lvl1pPr>
      <a:lvl2pPr marL="397695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392" kern="1200">
          <a:solidFill>
            <a:schemeClr val="tx1"/>
          </a:solidFill>
          <a:latin typeface="+mn-lt"/>
          <a:ea typeface="+mn-ea"/>
          <a:cs typeface="+mn-cs"/>
        </a:defRPr>
      </a:lvl2pPr>
      <a:lvl3pPr marL="662826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160" kern="1200">
          <a:solidFill>
            <a:schemeClr val="tx1"/>
          </a:solidFill>
          <a:latin typeface="+mn-lt"/>
          <a:ea typeface="+mn-ea"/>
          <a:cs typeface="+mn-cs"/>
        </a:defRPr>
      </a:lvl3pPr>
      <a:lvl4pPr marL="927956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193086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458217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723347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988477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253607" indent="-132565" algn="l" defTabSz="530261" rtl="0" eaLnBrk="1" latinLnBrk="0" hangingPunct="1">
        <a:lnSpc>
          <a:spcPct val="90000"/>
        </a:lnSpc>
        <a:spcBef>
          <a:spcPts val="290"/>
        </a:spcBef>
        <a:buFont typeface="Arial" panose="020B0604020202020204" pitchFamily="34" charset="0"/>
        <a:buChar char="•"/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2pPr>
      <a:lvl3pPr marL="530261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3pPr>
      <a:lvl4pPr marL="795391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4pPr>
      <a:lvl5pPr marL="1060521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5pPr>
      <a:lvl6pPr marL="1325651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6pPr>
      <a:lvl7pPr marL="1590782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7pPr>
      <a:lvl8pPr marL="1855912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8pPr>
      <a:lvl9pPr marL="2121042" algn="l" defTabSz="530261" rtl="0" eaLnBrk="1" latinLnBrk="0" hangingPunct="1">
        <a:defRPr sz="10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6F6612-E772-485F-B9C5-D5E20F757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17" y="130621"/>
            <a:ext cx="4486660" cy="37154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9C1133-15E9-48AB-B525-1CBBA1CC6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39" y="102847"/>
            <a:ext cx="4652476" cy="377099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5845608-D7F1-4B7B-AEA0-77D4E5F70A21}"/>
              </a:ext>
            </a:extLst>
          </p:cNvPr>
          <p:cNvSpPr txBox="1"/>
          <p:nvPr/>
        </p:nvSpPr>
        <p:spPr>
          <a:xfrm>
            <a:off x="10829257" y="-41910"/>
            <a:ext cx="4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E4E395-EF6A-482B-ACBC-6E2111C8E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2" y="1266266"/>
            <a:ext cx="5880682" cy="1694949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1017BD-D3AC-4AB2-A28C-6E52844A2111}"/>
              </a:ext>
            </a:extLst>
          </p:cNvPr>
          <p:cNvSpPr/>
          <p:nvPr/>
        </p:nvSpPr>
        <p:spPr>
          <a:xfrm>
            <a:off x="229373" y="1203140"/>
            <a:ext cx="5974672" cy="1758074"/>
          </a:xfrm>
          <a:prstGeom prst="roundRect">
            <a:avLst>
              <a:gd name="adj" fmla="val 8259"/>
            </a:avLst>
          </a:prstGeom>
          <a:noFill/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62F923-E9A5-4D51-8E2E-FCAD31C8DE41}"/>
              </a:ext>
            </a:extLst>
          </p:cNvPr>
          <p:cNvSpPr txBox="1"/>
          <p:nvPr/>
        </p:nvSpPr>
        <p:spPr>
          <a:xfrm>
            <a:off x="90137" y="-41910"/>
            <a:ext cx="4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DA3ACA-9973-49E8-A0E0-7AABD0DE01BF}"/>
              </a:ext>
            </a:extLst>
          </p:cNvPr>
          <p:cNvSpPr txBox="1"/>
          <p:nvPr/>
        </p:nvSpPr>
        <p:spPr>
          <a:xfrm>
            <a:off x="6128628" y="-29718"/>
            <a:ext cx="4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914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陈墨</dc:creator>
  <cp:lastModifiedBy>陈墨</cp:lastModifiedBy>
  <cp:revision>3</cp:revision>
  <dcterms:created xsi:type="dcterms:W3CDTF">2023-04-24T14:08:39Z</dcterms:created>
  <dcterms:modified xsi:type="dcterms:W3CDTF">2023-04-25T13:43:24Z</dcterms:modified>
</cp:coreProperties>
</file>